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91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259" r:id="rId10"/>
    <p:sldId id="260" r:id="rId11"/>
    <p:sldId id="265" r:id="rId12"/>
    <p:sldId id="266" r:id="rId13"/>
    <p:sldId id="268" r:id="rId14"/>
    <p:sldId id="298" r:id="rId15"/>
    <p:sldId id="299" r:id="rId16"/>
    <p:sldId id="301" r:id="rId17"/>
    <p:sldId id="267" r:id="rId18"/>
    <p:sldId id="302" r:id="rId19"/>
    <p:sldId id="303" r:id="rId20"/>
    <p:sldId id="304" r:id="rId21"/>
    <p:sldId id="305" r:id="rId22"/>
    <p:sldId id="306" r:id="rId23"/>
    <p:sldId id="336" r:id="rId24"/>
    <p:sldId id="337" r:id="rId25"/>
    <p:sldId id="338" r:id="rId26"/>
    <p:sldId id="339" r:id="rId27"/>
    <p:sldId id="340" r:id="rId28"/>
    <p:sldId id="287" r:id="rId29"/>
    <p:sldId id="307" r:id="rId30"/>
    <p:sldId id="308" r:id="rId31"/>
    <p:sldId id="309" r:id="rId32"/>
    <p:sldId id="310" r:id="rId33"/>
    <p:sldId id="311" r:id="rId34"/>
    <p:sldId id="312" r:id="rId35"/>
    <p:sldId id="313" r:id="rId36"/>
    <p:sldId id="314" r:id="rId37"/>
    <p:sldId id="315" r:id="rId38"/>
    <p:sldId id="316" r:id="rId39"/>
    <p:sldId id="317" r:id="rId40"/>
    <p:sldId id="318" r:id="rId41"/>
    <p:sldId id="319" r:id="rId42"/>
    <p:sldId id="320" r:id="rId43"/>
    <p:sldId id="321" r:id="rId44"/>
    <p:sldId id="322" r:id="rId45"/>
    <p:sldId id="323" r:id="rId46"/>
    <p:sldId id="264" r:id="rId47"/>
  </p:sldIdLst>
  <p:sldSz cx="9144000" cy="6858000" type="screen4x3"/>
  <p:notesSz cx="7019925" cy="93059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/>
    <p:restoredTop sz="94423" autoAdjust="0"/>
  </p:normalViewPr>
  <p:slideViewPr>
    <p:cSldViewPr snapToGrid="0">
      <p:cViewPr varScale="1">
        <p:scale>
          <a:sx n="215" d="100"/>
          <a:sy n="215" d="100"/>
        </p:scale>
        <p:origin x="3064" y="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8C3001C4-0733-C84A-A476-059B26436E9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37B361BB-F1E1-8844-8FD6-7D0925E45B5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06F0E475-4EB6-C248-A003-44C87E9C2F4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4581" name="Rectangle 5">
            <a:extLst>
              <a:ext uri="{FF2B5EF4-FFF2-40B4-BE49-F238E27FC236}">
                <a16:creationId xmlns:a16="http://schemas.microsoft.com/office/drawing/2014/main" id="{593022DA-116A-EF4F-B86F-A52483D75FC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 eaLnBrk="1" hangingPunct="1">
              <a:defRPr sz="1200" smtClean="0"/>
            </a:lvl1pPr>
          </a:lstStyle>
          <a:p>
            <a:pPr>
              <a:defRPr/>
            </a:pPr>
            <a:fld id="{6D148353-4F55-9044-81D0-2F01DF13481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0D08B83-BC33-2E47-8CFE-12D715FF262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8FE17DA-EE05-8542-A90D-97C3075EFC2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9309957A-106D-4647-966D-73F41C3C275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7AAEA1C-4B3E-4E46-B4A2-36ED2DD2096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noProof="0"/>
              <a:t>Click to edit Master text styles</a:t>
            </a:r>
          </a:p>
          <a:p>
            <a:pPr lvl="1"/>
            <a:r>
              <a:rPr lang="en-US" altLang="ja-JP" noProof="0"/>
              <a:t>Second level</a:t>
            </a:r>
          </a:p>
          <a:p>
            <a:pPr lvl="2"/>
            <a:r>
              <a:rPr lang="en-US" altLang="ja-JP" noProof="0"/>
              <a:t>Third level</a:t>
            </a:r>
          </a:p>
          <a:p>
            <a:pPr lvl="3"/>
            <a:r>
              <a:rPr lang="en-US" altLang="ja-JP" noProof="0"/>
              <a:t>Fourth level</a:t>
            </a:r>
          </a:p>
          <a:p>
            <a:pPr lvl="4"/>
            <a:r>
              <a:rPr lang="en-US" altLang="ja-JP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DDF7C2C-59C0-0E4A-9032-F343BB161B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09806AA-8F54-2E42-8DA6-F4BF97B659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 eaLnBrk="1" hangingPunct="1">
              <a:defRPr sz="1200" smtClean="0"/>
            </a:lvl1pPr>
          </a:lstStyle>
          <a:p>
            <a:pPr>
              <a:defRPr/>
            </a:pPr>
            <a:fld id="{65207486-3CA1-574E-94D8-601DFDFE973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スライド イメージ プレースホルダー 1">
            <a:extLst>
              <a:ext uri="{FF2B5EF4-FFF2-40B4-BE49-F238E27FC236}">
                <a16:creationId xmlns:a16="http://schemas.microsoft.com/office/drawing/2014/main" id="{65F05963-B7A8-B646-A633-4C98710C87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ノート プレースホルダー 2">
            <a:extLst>
              <a:ext uri="{FF2B5EF4-FFF2-40B4-BE49-F238E27FC236}">
                <a16:creationId xmlns:a16="http://schemas.microsoft.com/office/drawing/2014/main" id="{394DE75C-7038-F543-9FFF-B802488D12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17411" name="スライド番号プレースホルダー 3">
            <a:extLst>
              <a:ext uri="{FF2B5EF4-FFF2-40B4-BE49-F238E27FC236}">
                <a16:creationId xmlns:a16="http://schemas.microsoft.com/office/drawing/2014/main" id="{72C357D2-F08E-C445-9C21-ECD0321D37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A6D4F8E-1C47-5348-9596-088A18A4D5C6}" type="slidenum">
              <a:rPr lang="en-US" altLang="ja-JP"/>
              <a:pPr>
                <a:spcBef>
                  <a:spcPct val="0"/>
                </a:spcBef>
              </a:pPr>
              <a:t>1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スライド イメージ プレースホルダー 1">
            <a:extLst>
              <a:ext uri="{FF2B5EF4-FFF2-40B4-BE49-F238E27FC236}">
                <a16:creationId xmlns:a16="http://schemas.microsoft.com/office/drawing/2014/main" id="{336EBFD9-DBB0-F040-8852-85E2906B41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2" name="ノート プレースホルダー 2">
            <a:extLst>
              <a:ext uri="{FF2B5EF4-FFF2-40B4-BE49-F238E27FC236}">
                <a16:creationId xmlns:a16="http://schemas.microsoft.com/office/drawing/2014/main" id="{55E1E221-D23B-8949-8242-41BB18358D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35843" name="スライド番号プレースホルダー 3">
            <a:extLst>
              <a:ext uri="{FF2B5EF4-FFF2-40B4-BE49-F238E27FC236}">
                <a16:creationId xmlns:a16="http://schemas.microsoft.com/office/drawing/2014/main" id="{905BA50E-1819-5C47-AE91-275D4B40CE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F95AF99-DB58-5F40-A589-6E9229C1C106}" type="slidenum">
              <a:rPr lang="en-US" altLang="ja-JP"/>
              <a:pPr>
                <a:spcBef>
                  <a:spcPct val="0"/>
                </a:spcBef>
              </a:pPr>
              <a:t>10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スライド イメージ プレースホルダー 1">
            <a:extLst>
              <a:ext uri="{FF2B5EF4-FFF2-40B4-BE49-F238E27FC236}">
                <a16:creationId xmlns:a16="http://schemas.microsoft.com/office/drawing/2014/main" id="{6BC779C8-A02C-D648-9097-14520C9EAC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0" name="ノート プレースホルダー 2">
            <a:extLst>
              <a:ext uri="{FF2B5EF4-FFF2-40B4-BE49-F238E27FC236}">
                <a16:creationId xmlns:a16="http://schemas.microsoft.com/office/drawing/2014/main" id="{C0CFD7CB-D158-264A-91A1-D55072C559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37891" name="スライド番号プレースホルダー 3">
            <a:extLst>
              <a:ext uri="{FF2B5EF4-FFF2-40B4-BE49-F238E27FC236}">
                <a16:creationId xmlns:a16="http://schemas.microsoft.com/office/drawing/2014/main" id="{8E4DBE48-F290-9640-B4FC-55230FB9A6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483C92E-3A8A-9F42-BA24-37998624C66A}" type="slidenum">
              <a:rPr lang="en-US" altLang="ja-JP"/>
              <a:pPr>
                <a:spcBef>
                  <a:spcPct val="0"/>
                </a:spcBef>
              </a:pPr>
              <a:t>11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スライド イメージ プレースホルダー 1">
            <a:extLst>
              <a:ext uri="{FF2B5EF4-FFF2-40B4-BE49-F238E27FC236}">
                <a16:creationId xmlns:a16="http://schemas.microsoft.com/office/drawing/2014/main" id="{22F4FC0B-6C84-2846-8F02-9A54EB04A6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8" name="ノート プレースホルダー 2">
            <a:extLst>
              <a:ext uri="{FF2B5EF4-FFF2-40B4-BE49-F238E27FC236}">
                <a16:creationId xmlns:a16="http://schemas.microsoft.com/office/drawing/2014/main" id="{DDE0A77C-E395-4848-B3D1-5715A85501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39939" name="スライド番号プレースホルダー 3">
            <a:extLst>
              <a:ext uri="{FF2B5EF4-FFF2-40B4-BE49-F238E27FC236}">
                <a16:creationId xmlns:a16="http://schemas.microsoft.com/office/drawing/2014/main" id="{1BAA77BE-C1C5-EE40-AD7D-AD89ABBEBD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0A70693-B4D3-874A-A30B-80A440FC1D30}" type="slidenum">
              <a:rPr lang="en-US" altLang="ja-JP"/>
              <a:pPr>
                <a:spcBef>
                  <a:spcPct val="0"/>
                </a:spcBef>
              </a:pPr>
              <a:t>12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スライド イメージ プレースホルダー 1">
            <a:extLst>
              <a:ext uri="{FF2B5EF4-FFF2-40B4-BE49-F238E27FC236}">
                <a16:creationId xmlns:a16="http://schemas.microsoft.com/office/drawing/2014/main" id="{6DBD2B47-627C-8C44-A13A-22B4CC2E5D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6" name="ノート プレースホルダー 2">
            <a:extLst>
              <a:ext uri="{FF2B5EF4-FFF2-40B4-BE49-F238E27FC236}">
                <a16:creationId xmlns:a16="http://schemas.microsoft.com/office/drawing/2014/main" id="{26052A4C-09EF-3940-B340-FD73811889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41987" name="スライド番号プレースホルダー 3">
            <a:extLst>
              <a:ext uri="{FF2B5EF4-FFF2-40B4-BE49-F238E27FC236}">
                <a16:creationId xmlns:a16="http://schemas.microsoft.com/office/drawing/2014/main" id="{4F1E42B8-7D13-6C4B-A97C-6BE02409EE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69C61FE-7D8F-D24D-A6C4-70E1084BE84C}" type="slidenum">
              <a:rPr lang="en-US" altLang="ja-JP"/>
              <a:pPr>
                <a:spcBef>
                  <a:spcPct val="0"/>
                </a:spcBef>
              </a:pPr>
              <a:t>13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スライド イメージ プレースホルダー 1">
            <a:extLst>
              <a:ext uri="{FF2B5EF4-FFF2-40B4-BE49-F238E27FC236}">
                <a16:creationId xmlns:a16="http://schemas.microsoft.com/office/drawing/2014/main" id="{AC468B6B-6DBE-074C-A02C-970A79F5DD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4" name="ノート プレースホルダー 2">
            <a:extLst>
              <a:ext uri="{FF2B5EF4-FFF2-40B4-BE49-F238E27FC236}">
                <a16:creationId xmlns:a16="http://schemas.microsoft.com/office/drawing/2014/main" id="{AF5332A7-8024-234D-8D07-0687D958ED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44035" name="スライド番号プレースホルダー 3">
            <a:extLst>
              <a:ext uri="{FF2B5EF4-FFF2-40B4-BE49-F238E27FC236}">
                <a16:creationId xmlns:a16="http://schemas.microsoft.com/office/drawing/2014/main" id="{C76DFE9A-4BDF-3442-9991-60F7806E30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8FCCF94-1F59-434D-89B5-2833C4B44513}" type="slidenum">
              <a:rPr lang="en-US" altLang="ja-JP"/>
              <a:pPr>
                <a:spcBef>
                  <a:spcPct val="0"/>
                </a:spcBef>
              </a:pPr>
              <a:t>14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スライド イメージ プレースホルダー 1">
            <a:extLst>
              <a:ext uri="{FF2B5EF4-FFF2-40B4-BE49-F238E27FC236}">
                <a16:creationId xmlns:a16="http://schemas.microsoft.com/office/drawing/2014/main" id="{7125B623-D813-AC4E-9245-EE16CD1FD4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2" name="ノート プレースホルダー 2">
            <a:extLst>
              <a:ext uri="{FF2B5EF4-FFF2-40B4-BE49-F238E27FC236}">
                <a16:creationId xmlns:a16="http://schemas.microsoft.com/office/drawing/2014/main" id="{8EE1D7DC-76EE-4043-A501-DEFD5F6DA2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46083" name="スライド番号プレースホルダー 3">
            <a:extLst>
              <a:ext uri="{FF2B5EF4-FFF2-40B4-BE49-F238E27FC236}">
                <a16:creationId xmlns:a16="http://schemas.microsoft.com/office/drawing/2014/main" id="{9F928499-D91F-E74E-87A8-4CDF283443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8D9B2BF-76EB-334D-9260-9BFAAE947E2B}" type="slidenum">
              <a:rPr lang="en-US" altLang="ja-JP"/>
              <a:pPr>
                <a:spcBef>
                  <a:spcPct val="0"/>
                </a:spcBef>
              </a:pPr>
              <a:t>15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スライド イメージ プレースホルダー 1">
            <a:extLst>
              <a:ext uri="{FF2B5EF4-FFF2-40B4-BE49-F238E27FC236}">
                <a16:creationId xmlns:a16="http://schemas.microsoft.com/office/drawing/2014/main" id="{12452776-9E06-8643-BECE-BCDF91AAB5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0" name="ノート プレースホルダー 2">
            <a:extLst>
              <a:ext uri="{FF2B5EF4-FFF2-40B4-BE49-F238E27FC236}">
                <a16:creationId xmlns:a16="http://schemas.microsoft.com/office/drawing/2014/main" id="{4A760194-340A-664D-99A5-75C689D3ED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48131" name="スライド番号プレースホルダー 3">
            <a:extLst>
              <a:ext uri="{FF2B5EF4-FFF2-40B4-BE49-F238E27FC236}">
                <a16:creationId xmlns:a16="http://schemas.microsoft.com/office/drawing/2014/main" id="{F900051D-1156-A144-B574-D3D9813676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67CA41F-6271-7840-9F80-452B3C1FE045}" type="slidenum">
              <a:rPr lang="en-US" altLang="ja-JP"/>
              <a:pPr>
                <a:spcBef>
                  <a:spcPct val="0"/>
                </a:spcBef>
              </a:pPr>
              <a:t>16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スライド イメージ プレースホルダー 1">
            <a:extLst>
              <a:ext uri="{FF2B5EF4-FFF2-40B4-BE49-F238E27FC236}">
                <a16:creationId xmlns:a16="http://schemas.microsoft.com/office/drawing/2014/main" id="{BE63AA7F-C0C2-8044-8D9A-3574F6096C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8" name="ノート プレースホルダー 2">
            <a:extLst>
              <a:ext uri="{FF2B5EF4-FFF2-40B4-BE49-F238E27FC236}">
                <a16:creationId xmlns:a16="http://schemas.microsoft.com/office/drawing/2014/main" id="{5266E78C-A21B-4C40-A1FC-987E8A5E21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50179" name="スライド番号プレースホルダー 3">
            <a:extLst>
              <a:ext uri="{FF2B5EF4-FFF2-40B4-BE49-F238E27FC236}">
                <a16:creationId xmlns:a16="http://schemas.microsoft.com/office/drawing/2014/main" id="{862B9750-A5EB-A248-B4B8-91E00F7D94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31ED463-CB5D-684C-83DD-3EEA4E67EB9C}" type="slidenum">
              <a:rPr lang="en-US" altLang="ja-JP"/>
              <a:pPr>
                <a:spcBef>
                  <a:spcPct val="0"/>
                </a:spcBef>
              </a:pPr>
              <a:t>17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スライド イメージ プレースホルダー 1">
            <a:extLst>
              <a:ext uri="{FF2B5EF4-FFF2-40B4-BE49-F238E27FC236}">
                <a16:creationId xmlns:a16="http://schemas.microsoft.com/office/drawing/2014/main" id="{7B8B227D-6562-D44D-908B-E32BC400D4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6" name="ノート プレースホルダー 2">
            <a:extLst>
              <a:ext uri="{FF2B5EF4-FFF2-40B4-BE49-F238E27FC236}">
                <a16:creationId xmlns:a16="http://schemas.microsoft.com/office/drawing/2014/main" id="{1203412B-1B01-724F-9240-C5DDE5FF02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52227" name="スライド番号プレースホルダー 3">
            <a:extLst>
              <a:ext uri="{FF2B5EF4-FFF2-40B4-BE49-F238E27FC236}">
                <a16:creationId xmlns:a16="http://schemas.microsoft.com/office/drawing/2014/main" id="{31E6CE17-D0C7-0C4B-BE72-C557988EB7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B4BF05A-CB66-6B48-B90B-C0BB75F47C8B}" type="slidenum">
              <a:rPr lang="en-US" altLang="ja-JP"/>
              <a:pPr>
                <a:spcBef>
                  <a:spcPct val="0"/>
                </a:spcBef>
              </a:pPr>
              <a:t>18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スライド イメージ プレースホルダー 1">
            <a:extLst>
              <a:ext uri="{FF2B5EF4-FFF2-40B4-BE49-F238E27FC236}">
                <a16:creationId xmlns:a16="http://schemas.microsoft.com/office/drawing/2014/main" id="{0453BA0B-6654-B945-BF0A-70AB4318C7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4" name="ノート プレースホルダー 2">
            <a:extLst>
              <a:ext uri="{FF2B5EF4-FFF2-40B4-BE49-F238E27FC236}">
                <a16:creationId xmlns:a16="http://schemas.microsoft.com/office/drawing/2014/main" id="{C27CA275-FE1D-9840-BE2F-5E141A92C6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54275" name="スライド番号プレースホルダー 3">
            <a:extLst>
              <a:ext uri="{FF2B5EF4-FFF2-40B4-BE49-F238E27FC236}">
                <a16:creationId xmlns:a16="http://schemas.microsoft.com/office/drawing/2014/main" id="{F3F9DB4F-EEA9-3645-AAB4-C127174460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A2A0357-8965-A743-A27A-32A4B51CA893}" type="slidenum">
              <a:rPr lang="en-US" altLang="ja-JP"/>
              <a:pPr>
                <a:spcBef>
                  <a:spcPct val="0"/>
                </a:spcBef>
              </a:pPr>
              <a:t>19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">
            <a:extLst>
              <a:ext uri="{FF2B5EF4-FFF2-40B4-BE49-F238E27FC236}">
                <a16:creationId xmlns:a16="http://schemas.microsoft.com/office/drawing/2014/main" id="{5D79B1FE-F1BA-8A4E-AE96-F2F6C6916D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F2AEB-BDA2-CA4E-A133-8C4F44E2A5E5}" type="slidenum">
              <a:rPr lang="en-US" altLang="ja-JP">
                <a:solidFill>
                  <a:srgbClr val="000000"/>
                </a:solidFill>
                <a:latin typeface="Times New Roman" panose="02020603050405020304" pitchFamily="18" charset="0"/>
                <a:cs typeface="DejaVu Sans" pitchFamily="34" charset="2"/>
              </a:rPr>
              <a:pPr>
                <a:spcBef>
                  <a:spcPct val="0"/>
                </a:spcBef>
              </a:pPr>
              <a:t>2</a:t>
            </a:fld>
            <a:endParaRPr lang="en-US" altLang="ja-JP">
              <a:solidFill>
                <a:srgbClr val="000000"/>
              </a:solidFill>
              <a:latin typeface="Times New Roman" panose="02020603050405020304" pitchFamily="18" charset="0"/>
              <a:cs typeface="DejaVu Sans" pitchFamily="34" charset="2"/>
            </a:endParaRPr>
          </a:p>
        </p:txBody>
      </p:sp>
      <p:sp>
        <p:nvSpPr>
          <p:cNvPr id="19459" name="Rectangle 1">
            <a:extLst>
              <a:ext uri="{FF2B5EF4-FFF2-40B4-BE49-F238E27FC236}">
                <a16:creationId xmlns:a16="http://schemas.microsoft.com/office/drawing/2014/main" id="{A1ED118D-3B83-C549-AF3B-E4E9C6A345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706438"/>
            <a:ext cx="4649788" cy="3487737"/>
          </a:xfrm>
          <a:solidFill>
            <a:srgbClr val="FFFFFF"/>
          </a:solidFill>
          <a:ln/>
        </p:spPr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FC499576-EE56-6B4E-A2B7-00108A38EC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3263" y="4419600"/>
            <a:ext cx="56102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ja-JP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スライド イメージ プレースホルダー 1">
            <a:extLst>
              <a:ext uri="{FF2B5EF4-FFF2-40B4-BE49-F238E27FC236}">
                <a16:creationId xmlns:a16="http://schemas.microsoft.com/office/drawing/2014/main" id="{ABC4A7E6-E67B-F842-8BCB-D8F70991D8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2" name="ノート プレースホルダー 2">
            <a:extLst>
              <a:ext uri="{FF2B5EF4-FFF2-40B4-BE49-F238E27FC236}">
                <a16:creationId xmlns:a16="http://schemas.microsoft.com/office/drawing/2014/main" id="{8F0B2A95-1ECE-6341-966C-23A3986171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56323" name="スライド番号プレースホルダー 3">
            <a:extLst>
              <a:ext uri="{FF2B5EF4-FFF2-40B4-BE49-F238E27FC236}">
                <a16:creationId xmlns:a16="http://schemas.microsoft.com/office/drawing/2014/main" id="{1682553A-AA3F-754E-98DC-85BE994E91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88E1760-7CE3-0F4D-806A-72E24DC6ECF1}" type="slidenum">
              <a:rPr lang="en-US" altLang="ja-JP"/>
              <a:pPr>
                <a:spcBef>
                  <a:spcPct val="0"/>
                </a:spcBef>
              </a:pPr>
              <a:t>20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スライド イメージ プレースホルダー 1">
            <a:extLst>
              <a:ext uri="{FF2B5EF4-FFF2-40B4-BE49-F238E27FC236}">
                <a16:creationId xmlns:a16="http://schemas.microsoft.com/office/drawing/2014/main" id="{BF466EAE-0D60-CF41-B193-7E5670971A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0" name="ノート プレースホルダー 2">
            <a:extLst>
              <a:ext uri="{FF2B5EF4-FFF2-40B4-BE49-F238E27FC236}">
                <a16:creationId xmlns:a16="http://schemas.microsoft.com/office/drawing/2014/main" id="{F25C4BB1-7B2F-C946-964E-BD0231FEEE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58371" name="スライド番号プレースホルダー 3">
            <a:extLst>
              <a:ext uri="{FF2B5EF4-FFF2-40B4-BE49-F238E27FC236}">
                <a16:creationId xmlns:a16="http://schemas.microsoft.com/office/drawing/2014/main" id="{CF6FDC0E-39EF-7E41-80AE-32E28A1233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7B15227-75DD-BF4D-ADD9-D80A17492A69}" type="slidenum">
              <a:rPr lang="en-US" altLang="ja-JP"/>
              <a:pPr>
                <a:spcBef>
                  <a:spcPct val="0"/>
                </a:spcBef>
              </a:pPr>
              <a:t>21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スライド イメージ プレースホルダー 1">
            <a:extLst>
              <a:ext uri="{FF2B5EF4-FFF2-40B4-BE49-F238E27FC236}">
                <a16:creationId xmlns:a16="http://schemas.microsoft.com/office/drawing/2014/main" id="{0567E809-1EBE-BD49-8EFF-2B22F9067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8" name="ノート プレースホルダー 2">
            <a:extLst>
              <a:ext uri="{FF2B5EF4-FFF2-40B4-BE49-F238E27FC236}">
                <a16:creationId xmlns:a16="http://schemas.microsoft.com/office/drawing/2014/main" id="{1422A674-4950-6E4E-90EE-5E61BF9285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60419" name="スライド番号プレースホルダー 3">
            <a:extLst>
              <a:ext uri="{FF2B5EF4-FFF2-40B4-BE49-F238E27FC236}">
                <a16:creationId xmlns:a16="http://schemas.microsoft.com/office/drawing/2014/main" id="{5DD78DCD-E21D-CA48-BB2C-8F38895952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D115072-ABA1-1340-A054-D300438197DD}" type="slidenum">
              <a:rPr lang="en-US" altLang="ja-JP"/>
              <a:pPr>
                <a:spcBef>
                  <a:spcPct val="0"/>
                </a:spcBef>
              </a:pPr>
              <a:t>22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スライド イメージ プレースホルダー 1">
            <a:extLst>
              <a:ext uri="{FF2B5EF4-FFF2-40B4-BE49-F238E27FC236}">
                <a16:creationId xmlns:a16="http://schemas.microsoft.com/office/drawing/2014/main" id="{59ED9558-F3F7-344C-8CB5-DF1A56920DC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6" name="ノート プレースホルダー 2">
            <a:extLst>
              <a:ext uri="{FF2B5EF4-FFF2-40B4-BE49-F238E27FC236}">
                <a16:creationId xmlns:a16="http://schemas.microsoft.com/office/drawing/2014/main" id="{6BACBEC5-902A-6642-AE59-9859827D1C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62467" name="スライド番号プレースホルダー 3">
            <a:extLst>
              <a:ext uri="{FF2B5EF4-FFF2-40B4-BE49-F238E27FC236}">
                <a16:creationId xmlns:a16="http://schemas.microsoft.com/office/drawing/2014/main" id="{EA728CAC-9BCD-B245-B386-41B20E7205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238" indent="-290513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5225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1950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8675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58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30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02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74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C10B4B6-B752-6840-8180-4F101682FA8A}" type="slidenum">
              <a:rPr kumimoji="1" lang="ja-JP" altLang="en-US">
                <a:latin typeface="Calibri" panose="020F0502020204030204" pitchFamily="34" charset="0"/>
              </a:rPr>
              <a:pPr>
                <a:spcBef>
                  <a:spcPct val="0"/>
                </a:spcBef>
              </a:pPr>
              <a:t>23</a:t>
            </a:fld>
            <a:endParaRPr kumimoji="1"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スライド イメージ プレースホルダー 1">
            <a:extLst>
              <a:ext uri="{FF2B5EF4-FFF2-40B4-BE49-F238E27FC236}">
                <a16:creationId xmlns:a16="http://schemas.microsoft.com/office/drawing/2014/main" id="{0B0D1C7C-A639-4B45-B73A-3D71CE6416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4" name="ノート プレースホルダー 2">
            <a:extLst>
              <a:ext uri="{FF2B5EF4-FFF2-40B4-BE49-F238E27FC236}">
                <a16:creationId xmlns:a16="http://schemas.microsoft.com/office/drawing/2014/main" id="{92325236-45EA-5046-860F-5AC0732638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64515" name="スライド番号プレースホルダー 3">
            <a:extLst>
              <a:ext uri="{FF2B5EF4-FFF2-40B4-BE49-F238E27FC236}">
                <a16:creationId xmlns:a16="http://schemas.microsoft.com/office/drawing/2014/main" id="{F89C273B-21F6-FF4D-BDCD-0AEE4DE43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238" indent="-290513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5225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1950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8675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58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30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02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74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B8E7F2F-F36F-B448-8D43-AEBF51E1168C}" type="slidenum">
              <a:rPr kumimoji="1" lang="ja-JP" altLang="en-US">
                <a:latin typeface="Calibri" panose="020F0502020204030204" pitchFamily="34" charset="0"/>
              </a:rPr>
              <a:pPr>
                <a:spcBef>
                  <a:spcPct val="0"/>
                </a:spcBef>
              </a:pPr>
              <a:t>24</a:t>
            </a:fld>
            <a:endParaRPr kumimoji="1"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スライド イメージ プレースホルダー 1">
            <a:extLst>
              <a:ext uri="{FF2B5EF4-FFF2-40B4-BE49-F238E27FC236}">
                <a16:creationId xmlns:a16="http://schemas.microsoft.com/office/drawing/2014/main" id="{31C1E500-6F5E-7A4B-91A5-06AAA5BE30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2" name="ノート プレースホルダー 2">
            <a:extLst>
              <a:ext uri="{FF2B5EF4-FFF2-40B4-BE49-F238E27FC236}">
                <a16:creationId xmlns:a16="http://schemas.microsoft.com/office/drawing/2014/main" id="{BBD22DE1-1362-9141-8914-D612656BF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66563" name="スライド番号プレースホルダー 3">
            <a:extLst>
              <a:ext uri="{FF2B5EF4-FFF2-40B4-BE49-F238E27FC236}">
                <a16:creationId xmlns:a16="http://schemas.microsoft.com/office/drawing/2014/main" id="{88D08B2B-9224-EF43-8071-A7A88567CD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238" indent="-290513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5225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1950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8675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58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30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02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74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5A2A77F-A09B-AD43-BCDE-46B996580990}" type="slidenum">
              <a:rPr kumimoji="1" lang="ja-JP" altLang="en-US">
                <a:latin typeface="Calibri" panose="020F0502020204030204" pitchFamily="34" charset="0"/>
              </a:rPr>
              <a:pPr>
                <a:spcBef>
                  <a:spcPct val="0"/>
                </a:spcBef>
              </a:pPr>
              <a:t>25</a:t>
            </a:fld>
            <a:endParaRPr kumimoji="1"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スライド イメージ プレースホルダー 1">
            <a:extLst>
              <a:ext uri="{FF2B5EF4-FFF2-40B4-BE49-F238E27FC236}">
                <a16:creationId xmlns:a16="http://schemas.microsoft.com/office/drawing/2014/main" id="{284A2D4C-93B8-3249-8F65-734D0631BD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0" name="ノート プレースホルダー 2">
            <a:extLst>
              <a:ext uri="{FF2B5EF4-FFF2-40B4-BE49-F238E27FC236}">
                <a16:creationId xmlns:a16="http://schemas.microsoft.com/office/drawing/2014/main" id="{C31BAE97-818F-C046-8838-C762BEAC03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68611" name="スライド番号プレースホルダー 3">
            <a:extLst>
              <a:ext uri="{FF2B5EF4-FFF2-40B4-BE49-F238E27FC236}">
                <a16:creationId xmlns:a16="http://schemas.microsoft.com/office/drawing/2014/main" id="{7FDD1596-849D-E840-806D-B570020D9D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238" indent="-290513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5225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1950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8675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58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30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02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74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9CB829-14AF-B14B-9264-38D6F9714743}" type="slidenum">
              <a:rPr kumimoji="1" lang="ja-JP" altLang="en-US">
                <a:latin typeface="Calibri" panose="020F0502020204030204" pitchFamily="34" charset="0"/>
              </a:rPr>
              <a:pPr>
                <a:spcBef>
                  <a:spcPct val="0"/>
                </a:spcBef>
              </a:pPr>
              <a:t>26</a:t>
            </a:fld>
            <a:endParaRPr kumimoji="1"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スライド イメージ プレースホルダー 1">
            <a:extLst>
              <a:ext uri="{FF2B5EF4-FFF2-40B4-BE49-F238E27FC236}">
                <a16:creationId xmlns:a16="http://schemas.microsoft.com/office/drawing/2014/main" id="{D6D00BA3-5E2F-9A49-897F-9F41CF74A5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8" name="ノート プレースホルダー 2">
            <a:extLst>
              <a:ext uri="{FF2B5EF4-FFF2-40B4-BE49-F238E27FC236}">
                <a16:creationId xmlns:a16="http://schemas.microsoft.com/office/drawing/2014/main" id="{AC0E62C4-D889-B046-AD0A-7291BB4B5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70659" name="スライド番号プレースホルダー 3">
            <a:extLst>
              <a:ext uri="{FF2B5EF4-FFF2-40B4-BE49-F238E27FC236}">
                <a16:creationId xmlns:a16="http://schemas.microsoft.com/office/drawing/2014/main" id="{0D723A4C-7813-794A-83D1-D860B8F8C1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238" indent="-290513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5225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1950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8675" indent="-231775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58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30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02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7475" indent="-231775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CB0C235-DEF8-8A49-8A88-19AB6BA7AD86}" type="slidenum">
              <a:rPr kumimoji="1" lang="ja-JP" altLang="en-US">
                <a:latin typeface="Calibri" panose="020F0502020204030204" pitchFamily="34" charset="0"/>
              </a:rPr>
              <a:pPr>
                <a:spcBef>
                  <a:spcPct val="0"/>
                </a:spcBef>
              </a:pPr>
              <a:t>27</a:t>
            </a:fld>
            <a:endParaRPr kumimoji="1"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スライド イメージ プレースホルダー 1">
            <a:extLst>
              <a:ext uri="{FF2B5EF4-FFF2-40B4-BE49-F238E27FC236}">
                <a16:creationId xmlns:a16="http://schemas.microsoft.com/office/drawing/2014/main" id="{3C3ED44A-73F2-C945-AB8B-4E39926C0D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6" name="ノート プレースホルダー 2">
            <a:extLst>
              <a:ext uri="{FF2B5EF4-FFF2-40B4-BE49-F238E27FC236}">
                <a16:creationId xmlns:a16="http://schemas.microsoft.com/office/drawing/2014/main" id="{0BDE008C-B78D-0F45-BBD6-8648DD9DBA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72707" name="スライド番号プレースホルダー 3">
            <a:extLst>
              <a:ext uri="{FF2B5EF4-FFF2-40B4-BE49-F238E27FC236}">
                <a16:creationId xmlns:a16="http://schemas.microsoft.com/office/drawing/2014/main" id="{2AE3661C-DC9D-C64E-BBBC-840C5FD28A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6C84A88-FC7B-694E-9D5A-9E6132EDB32D}" type="slidenum">
              <a:rPr lang="en-US" altLang="ja-JP"/>
              <a:pPr>
                <a:spcBef>
                  <a:spcPct val="0"/>
                </a:spcBef>
              </a:pPr>
              <a:t>28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スライド イメージ プレースホルダー 1">
            <a:extLst>
              <a:ext uri="{FF2B5EF4-FFF2-40B4-BE49-F238E27FC236}">
                <a16:creationId xmlns:a16="http://schemas.microsoft.com/office/drawing/2014/main" id="{3884B36E-5ACF-3347-944C-2BBF9D7119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4" name="ノート プレースホルダー 2">
            <a:extLst>
              <a:ext uri="{FF2B5EF4-FFF2-40B4-BE49-F238E27FC236}">
                <a16:creationId xmlns:a16="http://schemas.microsoft.com/office/drawing/2014/main" id="{28CCD1CD-A136-9644-AC24-6E20FB3F37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74755" name="スライド番号プレースホルダー 3">
            <a:extLst>
              <a:ext uri="{FF2B5EF4-FFF2-40B4-BE49-F238E27FC236}">
                <a16:creationId xmlns:a16="http://schemas.microsoft.com/office/drawing/2014/main" id="{4B278E0C-498D-6641-BAA7-E598683ED5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AD38C96-E9AF-3149-96F1-DBC9EBEEA677}" type="slidenum">
              <a:rPr lang="en-US" altLang="ja-JP"/>
              <a:pPr>
                <a:spcBef>
                  <a:spcPct val="0"/>
                </a:spcBef>
              </a:pPr>
              <a:t>29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">
            <a:extLst>
              <a:ext uri="{FF2B5EF4-FFF2-40B4-BE49-F238E27FC236}">
                <a16:creationId xmlns:a16="http://schemas.microsoft.com/office/drawing/2014/main" id="{90F1C9D6-EFA0-2843-B198-636106C83A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83C2721-2146-B541-982B-2D01D9A6DDAF}" type="slidenum">
              <a:rPr lang="en-US" altLang="ja-JP">
                <a:solidFill>
                  <a:srgbClr val="000000"/>
                </a:solidFill>
                <a:latin typeface="Times New Roman" panose="02020603050405020304" pitchFamily="18" charset="0"/>
                <a:cs typeface="DejaVu Sans" pitchFamily="34" charset="2"/>
              </a:rPr>
              <a:pPr>
                <a:spcBef>
                  <a:spcPct val="0"/>
                </a:spcBef>
              </a:pPr>
              <a:t>3</a:t>
            </a:fld>
            <a:endParaRPr lang="en-US" altLang="ja-JP">
              <a:solidFill>
                <a:srgbClr val="000000"/>
              </a:solidFill>
              <a:latin typeface="Times New Roman" panose="02020603050405020304" pitchFamily="18" charset="0"/>
              <a:cs typeface="DejaVu Sans" pitchFamily="34" charset="2"/>
            </a:endParaRPr>
          </a:p>
        </p:txBody>
      </p:sp>
      <p:sp>
        <p:nvSpPr>
          <p:cNvPr id="21507" name="Rectangle 1">
            <a:extLst>
              <a:ext uri="{FF2B5EF4-FFF2-40B4-BE49-F238E27FC236}">
                <a16:creationId xmlns:a16="http://schemas.microsoft.com/office/drawing/2014/main" id="{2FD0A04A-7743-3D44-9ED2-AB6D89F4D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706438"/>
            <a:ext cx="4649788" cy="3487737"/>
          </a:xfrm>
          <a:solidFill>
            <a:srgbClr val="FFFFFF"/>
          </a:solidFill>
          <a:ln/>
        </p:spPr>
      </p:sp>
      <p:sp>
        <p:nvSpPr>
          <p:cNvPr id="21508" name="Rectangle 2">
            <a:extLst>
              <a:ext uri="{FF2B5EF4-FFF2-40B4-BE49-F238E27FC236}">
                <a16:creationId xmlns:a16="http://schemas.microsoft.com/office/drawing/2014/main" id="{73DB0FBB-2AA5-084C-93C5-E2E8A888ED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3263" y="4419600"/>
            <a:ext cx="56102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ja-JP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スライド イメージ プレースホルダー 1">
            <a:extLst>
              <a:ext uri="{FF2B5EF4-FFF2-40B4-BE49-F238E27FC236}">
                <a16:creationId xmlns:a16="http://schemas.microsoft.com/office/drawing/2014/main" id="{591EE973-1988-7446-BF88-70433390DC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2" name="ノート プレースホルダー 2">
            <a:extLst>
              <a:ext uri="{FF2B5EF4-FFF2-40B4-BE49-F238E27FC236}">
                <a16:creationId xmlns:a16="http://schemas.microsoft.com/office/drawing/2014/main" id="{B3C52F9A-2A53-F54D-80F2-AED9896D7E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76803" name="スライド番号プレースホルダー 3">
            <a:extLst>
              <a:ext uri="{FF2B5EF4-FFF2-40B4-BE49-F238E27FC236}">
                <a16:creationId xmlns:a16="http://schemas.microsoft.com/office/drawing/2014/main" id="{0FBAC82C-0790-6E4A-AF1A-9AD0ED9235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8BC5FA3-CD3D-8A42-8E76-94586763F112}" type="slidenum">
              <a:rPr lang="en-US" altLang="ja-JP"/>
              <a:pPr>
                <a:spcBef>
                  <a:spcPct val="0"/>
                </a:spcBef>
              </a:pPr>
              <a:t>30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スライド イメージ プレースホルダー 1">
            <a:extLst>
              <a:ext uri="{FF2B5EF4-FFF2-40B4-BE49-F238E27FC236}">
                <a16:creationId xmlns:a16="http://schemas.microsoft.com/office/drawing/2014/main" id="{7905E845-8C64-9B44-BDF4-2C01B48332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0" name="ノート プレースホルダー 2">
            <a:extLst>
              <a:ext uri="{FF2B5EF4-FFF2-40B4-BE49-F238E27FC236}">
                <a16:creationId xmlns:a16="http://schemas.microsoft.com/office/drawing/2014/main" id="{CCEE285F-5C3B-7D41-892A-3EFDC3EC46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78851" name="スライド番号プレースホルダー 3">
            <a:extLst>
              <a:ext uri="{FF2B5EF4-FFF2-40B4-BE49-F238E27FC236}">
                <a16:creationId xmlns:a16="http://schemas.microsoft.com/office/drawing/2014/main" id="{18239022-67A0-D444-81C4-76E210A82C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3ECF132-8751-2D45-A7A9-18A9AD699BA1}" type="slidenum">
              <a:rPr lang="en-US" altLang="ja-JP"/>
              <a:pPr>
                <a:spcBef>
                  <a:spcPct val="0"/>
                </a:spcBef>
              </a:pPr>
              <a:t>31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スライド イメージ プレースホルダー 1">
            <a:extLst>
              <a:ext uri="{FF2B5EF4-FFF2-40B4-BE49-F238E27FC236}">
                <a16:creationId xmlns:a16="http://schemas.microsoft.com/office/drawing/2014/main" id="{F63290ED-659C-7D4B-821C-C94AAC8A7A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8" name="ノート プレースホルダー 2">
            <a:extLst>
              <a:ext uri="{FF2B5EF4-FFF2-40B4-BE49-F238E27FC236}">
                <a16:creationId xmlns:a16="http://schemas.microsoft.com/office/drawing/2014/main" id="{DEAC8DC8-CB80-A24D-8851-6A52720F84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80899" name="スライド番号プレースホルダー 3">
            <a:extLst>
              <a:ext uri="{FF2B5EF4-FFF2-40B4-BE49-F238E27FC236}">
                <a16:creationId xmlns:a16="http://schemas.microsoft.com/office/drawing/2014/main" id="{CE712BE4-59AA-0443-93E0-7033F01D29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4A5B1E4-DBBF-D14C-B3D6-702D2B8042C5}" type="slidenum">
              <a:rPr lang="en-US" altLang="ja-JP"/>
              <a:pPr>
                <a:spcBef>
                  <a:spcPct val="0"/>
                </a:spcBef>
              </a:pPr>
              <a:t>32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スライド イメージ プレースホルダー 1">
            <a:extLst>
              <a:ext uri="{FF2B5EF4-FFF2-40B4-BE49-F238E27FC236}">
                <a16:creationId xmlns:a16="http://schemas.microsoft.com/office/drawing/2014/main" id="{7FF29844-0D35-B14A-AD6F-42ADAF5EE5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6" name="ノート プレースホルダー 2">
            <a:extLst>
              <a:ext uri="{FF2B5EF4-FFF2-40B4-BE49-F238E27FC236}">
                <a16:creationId xmlns:a16="http://schemas.microsoft.com/office/drawing/2014/main" id="{49302067-EF63-7748-B852-B0A070CEBC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82947" name="スライド番号プレースホルダー 3">
            <a:extLst>
              <a:ext uri="{FF2B5EF4-FFF2-40B4-BE49-F238E27FC236}">
                <a16:creationId xmlns:a16="http://schemas.microsoft.com/office/drawing/2014/main" id="{7E79A23E-D20C-6746-9C59-8E6FBDB6F8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DD992F3-8F90-A14A-84D0-FF5F2AB0B885}" type="slidenum">
              <a:rPr lang="en-US" altLang="ja-JP"/>
              <a:pPr>
                <a:spcBef>
                  <a:spcPct val="0"/>
                </a:spcBef>
              </a:pPr>
              <a:t>33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スライド イメージ プレースホルダー 1">
            <a:extLst>
              <a:ext uri="{FF2B5EF4-FFF2-40B4-BE49-F238E27FC236}">
                <a16:creationId xmlns:a16="http://schemas.microsoft.com/office/drawing/2014/main" id="{BD0C31EA-7E40-F347-8ACD-4E18053BF4D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4" name="ノート プレースホルダー 2">
            <a:extLst>
              <a:ext uri="{FF2B5EF4-FFF2-40B4-BE49-F238E27FC236}">
                <a16:creationId xmlns:a16="http://schemas.microsoft.com/office/drawing/2014/main" id="{91C00405-C40B-9743-9EF7-17B3688589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84995" name="スライド番号プレースホルダー 3">
            <a:extLst>
              <a:ext uri="{FF2B5EF4-FFF2-40B4-BE49-F238E27FC236}">
                <a16:creationId xmlns:a16="http://schemas.microsoft.com/office/drawing/2014/main" id="{66BBA871-4FE1-1047-A05C-4348A7C51E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9E8C4C6-4DB2-4648-B2FC-F72CAC17C0C9}" type="slidenum">
              <a:rPr lang="en-US" altLang="ja-JP"/>
              <a:pPr>
                <a:spcBef>
                  <a:spcPct val="0"/>
                </a:spcBef>
              </a:pPr>
              <a:t>34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スライド イメージ プレースホルダー 1">
            <a:extLst>
              <a:ext uri="{FF2B5EF4-FFF2-40B4-BE49-F238E27FC236}">
                <a16:creationId xmlns:a16="http://schemas.microsoft.com/office/drawing/2014/main" id="{F4986908-2304-2349-9C64-9D8588AA0D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2" name="ノート プレースホルダー 2">
            <a:extLst>
              <a:ext uri="{FF2B5EF4-FFF2-40B4-BE49-F238E27FC236}">
                <a16:creationId xmlns:a16="http://schemas.microsoft.com/office/drawing/2014/main" id="{86CFE4E0-BFD1-554E-9A80-970DEF26DD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87043" name="スライド番号プレースホルダー 3">
            <a:extLst>
              <a:ext uri="{FF2B5EF4-FFF2-40B4-BE49-F238E27FC236}">
                <a16:creationId xmlns:a16="http://schemas.microsoft.com/office/drawing/2014/main" id="{AD5C8510-A8DA-184C-BD55-4FB070D9D0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5F2BECE-7640-B142-BF6B-EB89EA189670}" type="slidenum">
              <a:rPr lang="en-US" altLang="ja-JP"/>
              <a:pPr>
                <a:spcBef>
                  <a:spcPct val="0"/>
                </a:spcBef>
              </a:pPr>
              <a:t>35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スライド イメージ プレースホルダー 1">
            <a:extLst>
              <a:ext uri="{FF2B5EF4-FFF2-40B4-BE49-F238E27FC236}">
                <a16:creationId xmlns:a16="http://schemas.microsoft.com/office/drawing/2014/main" id="{37FB3A18-3226-B44D-9C83-5A101DB715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0" name="ノート プレースホルダー 2">
            <a:extLst>
              <a:ext uri="{FF2B5EF4-FFF2-40B4-BE49-F238E27FC236}">
                <a16:creationId xmlns:a16="http://schemas.microsoft.com/office/drawing/2014/main" id="{88CF621A-C6AD-5847-BAEE-81955CC1B1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89091" name="スライド番号プレースホルダー 3">
            <a:extLst>
              <a:ext uri="{FF2B5EF4-FFF2-40B4-BE49-F238E27FC236}">
                <a16:creationId xmlns:a16="http://schemas.microsoft.com/office/drawing/2014/main" id="{268D8E4D-2653-8F47-8220-94A593CEAF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2C858DD-1B10-E24C-BE2F-7B3ECE26F449}" type="slidenum">
              <a:rPr lang="en-US" altLang="ja-JP"/>
              <a:pPr>
                <a:spcBef>
                  <a:spcPct val="0"/>
                </a:spcBef>
              </a:pPr>
              <a:t>36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スライド イメージ プレースホルダー 1">
            <a:extLst>
              <a:ext uri="{FF2B5EF4-FFF2-40B4-BE49-F238E27FC236}">
                <a16:creationId xmlns:a16="http://schemas.microsoft.com/office/drawing/2014/main" id="{2E75C93C-EF42-054D-B0EF-CDCAF6F630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8" name="ノート プレースホルダー 2">
            <a:extLst>
              <a:ext uri="{FF2B5EF4-FFF2-40B4-BE49-F238E27FC236}">
                <a16:creationId xmlns:a16="http://schemas.microsoft.com/office/drawing/2014/main" id="{06969ADD-8CDC-2146-83AF-5DEC7B636F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91139" name="スライド番号プレースホルダー 3">
            <a:extLst>
              <a:ext uri="{FF2B5EF4-FFF2-40B4-BE49-F238E27FC236}">
                <a16:creationId xmlns:a16="http://schemas.microsoft.com/office/drawing/2014/main" id="{52B8ED97-74A7-5A48-B917-D049E4F901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56FD7B8-4C41-1D4C-BCC0-2A2E894E16E7}" type="slidenum">
              <a:rPr lang="en-US" altLang="ja-JP"/>
              <a:pPr>
                <a:spcBef>
                  <a:spcPct val="0"/>
                </a:spcBef>
              </a:pPr>
              <a:t>37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スライド イメージ プレースホルダー 1">
            <a:extLst>
              <a:ext uri="{FF2B5EF4-FFF2-40B4-BE49-F238E27FC236}">
                <a16:creationId xmlns:a16="http://schemas.microsoft.com/office/drawing/2014/main" id="{2DE4961B-97F6-704F-BC0B-767CB88528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6" name="ノート プレースホルダー 2">
            <a:extLst>
              <a:ext uri="{FF2B5EF4-FFF2-40B4-BE49-F238E27FC236}">
                <a16:creationId xmlns:a16="http://schemas.microsoft.com/office/drawing/2014/main" id="{A7ED3A08-49CE-184E-9E0D-685981BC1F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93187" name="スライド番号プレースホルダー 3">
            <a:extLst>
              <a:ext uri="{FF2B5EF4-FFF2-40B4-BE49-F238E27FC236}">
                <a16:creationId xmlns:a16="http://schemas.microsoft.com/office/drawing/2014/main" id="{3DB81ED6-6763-D945-A428-7840E588CC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602C6BE-E0A7-FF49-B343-17CC166478C6}" type="slidenum">
              <a:rPr lang="en-US" altLang="ja-JP"/>
              <a:pPr>
                <a:spcBef>
                  <a:spcPct val="0"/>
                </a:spcBef>
              </a:pPr>
              <a:t>38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スライド イメージ プレースホルダー 1">
            <a:extLst>
              <a:ext uri="{FF2B5EF4-FFF2-40B4-BE49-F238E27FC236}">
                <a16:creationId xmlns:a16="http://schemas.microsoft.com/office/drawing/2014/main" id="{64EF0B12-3E4C-DE49-9A1B-9A46AC744E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4" name="ノート プレースホルダー 2">
            <a:extLst>
              <a:ext uri="{FF2B5EF4-FFF2-40B4-BE49-F238E27FC236}">
                <a16:creationId xmlns:a16="http://schemas.microsoft.com/office/drawing/2014/main" id="{A1759B1C-F802-464C-965E-F9C0D8D05B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95235" name="スライド番号プレースホルダー 3">
            <a:extLst>
              <a:ext uri="{FF2B5EF4-FFF2-40B4-BE49-F238E27FC236}">
                <a16:creationId xmlns:a16="http://schemas.microsoft.com/office/drawing/2014/main" id="{ECFC5B17-EE89-0C45-A5B8-51B6E13FE9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9251AEF-87F4-1F41-8D73-C3E792F0F589}" type="slidenum">
              <a:rPr lang="en-US" altLang="ja-JP"/>
              <a:pPr>
                <a:spcBef>
                  <a:spcPct val="0"/>
                </a:spcBef>
              </a:pPr>
              <a:t>39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">
            <a:extLst>
              <a:ext uri="{FF2B5EF4-FFF2-40B4-BE49-F238E27FC236}">
                <a16:creationId xmlns:a16="http://schemas.microsoft.com/office/drawing/2014/main" id="{81DD75A5-49DC-7946-B65F-16994A6CAD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90EE53C-FCD8-3D42-BDDE-21D7787472A3}" type="slidenum">
              <a:rPr lang="en-US" altLang="ja-JP">
                <a:solidFill>
                  <a:srgbClr val="000000"/>
                </a:solidFill>
                <a:latin typeface="Times New Roman" panose="02020603050405020304" pitchFamily="18" charset="0"/>
                <a:cs typeface="DejaVu Sans" pitchFamily="34" charset="2"/>
              </a:rPr>
              <a:pPr>
                <a:spcBef>
                  <a:spcPct val="0"/>
                </a:spcBef>
              </a:pPr>
              <a:t>4</a:t>
            </a:fld>
            <a:endParaRPr lang="en-US" altLang="ja-JP">
              <a:solidFill>
                <a:srgbClr val="000000"/>
              </a:solidFill>
              <a:latin typeface="Times New Roman" panose="02020603050405020304" pitchFamily="18" charset="0"/>
              <a:cs typeface="DejaVu Sans" pitchFamily="34" charset="2"/>
            </a:endParaRPr>
          </a:p>
        </p:txBody>
      </p:sp>
      <p:sp>
        <p:nvSpPr>
          <p:cNvPr id="23555" name="Rectangle 1">
            <a:extLst>
              <a:ext uri="{FF2B5EF4-FFF2-40B4-BE49-F238E27FC236}">
                <a16:creationId xmlns:a16="http://schemas.microsoft.com/office/drawing/2014/main" id="{43EE0C70-422C-3B4B-BE6C-E8563ED650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706438"/>
            <a:ext cx="4651375" cy="3489325"/>
          </a:xfrm>
          <a:solidFill>
            <a:srgbClr val="FFFFFF"/>
          </a:solidFill>
          <a:ln/>
        </p:spPr>
      </p:sp>
      <p:sp>
        <p:nvSpPr>
          <p:cNvPr id="23556" name="Rectangle 2">
            <a:extLst>
              <a:ext uri="{FF2B5EF4-FFF2-40B4-BE49-F238E27FC236}">
                <a16:creationId xmlns:a16="http://schemas.microsoft.com/office/drawing/2014/main" id="{AF1ABC83-1FFC-1943-99BD-1A60D5897D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3263" y="4419600"/>
            <a:ext cx="56102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ja-JP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スライド イメージ プレースホルダー 1">
            <a:extLst>
              <a:ext uri="{FF2B5EF4-FFF2-40B4-BE49-F238E27FC236}">
                <a16:creationId xmlns:a16="http://schemas.microsoft.com/office/drawing/2014/main" id="{FD70ECB8-715B-4F40-AFF9-8433BAC431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2" name="ノート プレースホルダー 2">
            <a:extLst>
              <a:ext uri="{FF2B5EF4-FFF2-40B4-BE49-F238E27FC236}">
                <a16:creationId xmlns:a16="http://schemas.microsoft.com/office/drawing/2014/main" id="{511DDA58-E1E3-6F40-8120-75BC1FC061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97283" name="スライド番号プレースホルダー 3">
            <a:extLst>
              <a:ext uri="{FF2B5EF4-FFF2-40B4-BE49-F238E27FC236}">
                <a16:creationId xmlns:a16="http://schemas.microsoft.com/office/drawing/2014/main" id="{3596B9DC-7287-B143-8316-206ED9EBF3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941E518-8328-AD4D-B100-9CAB2DABE4A0}" type="slidenum">
              <a:rPr lang="en-US" altLang="ja-JP"/>
              <a:pPr>
                <a:spcBef>
                  <a:spcPct val="0"/>
                </a:spcBef>
              </a:pPr>
              <a:t>40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スライド イメージ プレースホルダー 1">
            <a:extLst>
              <a:ext uri="{FF2B5EF4-FFF2-40B4-BE49-F238E27FC236}">
                <a16:creationId xmlns:a16="http://schemas.microsoft.com/office/drawing/2014/main" id="{956C886A-049E-5D42-BCFD-9C7BD953AD0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0" name="ノート プレースホルダー 2">
            <a:extLst>
              <a:ext uri="{FF2B5EF4-FFF2-40B4-BE49-F238E27FC236}">
                <a16:creationId xmlns:a16="http://schemas.microsoft.com/office/drawing/2014/main" id="{CC527157-F46A-E446-958A-E197DAD2CD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99331" name="スライド番号プレースホルダー 3">
            <a:extLst>
              <a:ext uri="{FF2B5EF4-FFF2-40B4-BE49-F238E27FC236}">
                <a16:creationId xmlns:a16="http://schemas.microsoft.com/office/drawing/2014/main" id="{871D6D1E-026C-6447-BB6E-E49E362C1C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2A3CBC0-F884-354B-8A95-9664E2B205D3}" type="slidenum">
              <a:rPr lang="en-US" altLang="ja-JP"/>
              <a:pPr>
                <a:spcBef>
                  <a:spcPct val="0"/>
                </a:spcBef>
              </a:pPr>
              <a:t>41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スライド イメージ プレースホルダー 1">
            <a:extLst>
              <a:ext uri="{FF2B5EF4-FFF2-40B4-BE49-F238E27FC236}">
                <a16:creationId xmlns:a16="http://schemas.microsoft.com/office/drawing/2014/main" id="{E8378C3D-4DA2-AA43-84CC-627A868CF4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8" name="ノート プレースホルダー 2">
            <a:extLst>
              <a:ext uri="{FF2B5EF4-FFF2-40B4-BE49-F238E27FC236}">
                <a16:creationId xmlns:a16="http://schemas.microsoft.com/office/drawing/2014/main" id="{459D89F8-A08A-914F-B705-75AB33AB00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101379" name="スライド番号プレースホルダー 3">
            <a:extLst>
              <a:ext uri="{FF2B5EF4-FFF2-40B4-BE49-F238E27FC236}">
                <a16:creationId xmlns:a16="http://schemas.microsoft.com/office/drawing/2014/main" id="{09DBDF95-F2C2-804E-8860-F7D7E5A467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F7A2095-E5E2-CD44-9FBE-58B7E6C3B040}" type="slidenum">
              <a:rPr lang="en-US" altLang="ja-JP"/>
              <a:pPr>
                <a:spcBef>
                  <a:spcPct val="0"/>
                </a:spcBef>
              </a:pPr>
              <a:t>42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スライド イメージ プレースホルダー 1">
            <a:extLst>
              <a:ext uri="{FF2B5EF4-FFF2-40B4-BE49-F238E27FC236}">
                <a16:creationId xmlns:a16="http://schemas.microsoft.com/office/drawing/2014/main" id="{23A847BA-3385-7241-943F-98B5C0BD29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6" name="ノート プレースホルダー 2">
            <a:extLst>
              <a:ext uri="{FF2B5EF4-FFF2-40B4-BE49-F238E27FC236}">
                <a16:creationId xmlns:a16="http://schemas.microsoft.com/office/drawing/2014/main" id="{28E1F844-DEED-4148-B1D4-6B5C22928D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103427" name="スライド番号プレースホルダー 3">
            <a:extLst>
              <a:ext uri="{FF2B5EF4-FFF2-40B4-BE49-F238E27FC236}">
                <a16:creationId xmlns:a16="http://schemas.microsoft.com/office/drawing/2014/main" id="{CFBAEBD7-66F1-504C-9A2A-BC2759D929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7EC82FC-F906-564F-9CBA-8D9761B83B54}" type="slidenum">
              <a:rPr lang="en-US" altLang="ja-JP"/>
              <a:pPr>
                <a:spcBef>
                  <a:spcPct val="0"/>
                </a:spcBef>
              </a:pPr>
              <a:t>43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スライド イメージ プレースホルダー 1">
            <a:extLst>
              <a:ext uri="{FF2B5EF4-FFF2-40B4-BE49-F238E27FC236}">
                <a16:creationId xmlns:a16="http://schemas.microsoft.com/office/drawing/2014/main" id="{2B1FC213-59B4-6643-8024-C7226FA974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4" name="ノート プレースホルダー 2">
            <a:extLst>
              <a:ext uri="{FF2B5EF4-FFF2-40B4-BE49-F238E27FC236}">
                <a16:creationId xmlns:a16="http://schemas.microsoft.com/office/drawing/2014/main" id="{AC0A01E8-F6DA-AA42-B2A8-2B398125F7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105475" name="スライド番号プレースホルダー 3">
            <a:extLst>
              <a:ext uri="{FF2B5EF4-FFF2-40B4-BE49-F238E27FC236}">
                <a16:creationId xmlns:a16="http://schemas.microsoft.com/office/drawing/2014/main" id="{5BC7280A-3416-6348-9C05-B2CFC06C33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846D487-2432-9D46-8DAD-9C7AD62F2CA6}" type="slidenum">
              <a:rPr lang="en-US" altLang="ja-JP"/>
              <a:pPr>
                <a:spcBef>
                  <a:spcPct val="0"/>
                </a:spcBef>
              </a:pPr>
              <a:t>44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スライド イメージ プレースホルダー 1">
            <a:extLst>
              <a:ext uri="{FF2B5EF4-FFF2-40B4-BE49-F238E27FC236}">
                <a16:creationId xmlns:a16="http://schemas.microsoft.com/office/drawing/2014/main" id="{403C60EF-5280-0742-A245-5F30F41694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2" name="ノート プレースホルダー 2">
            <a:extLst>
              <a:ext uri="{FF2B5EF4-FFF2-40B4-BE49-F238E27FC236}">
                <a16:creationId xmlns:a16="http://schemas.microsoft.com/office/drawing/2014/main" id="{1CB31687-DF06-314B-AE40-B672FCCB94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107523" name="スライド番号プレースホルダー 3">
            <a:extLst>
              <a:ext uri="{FF2B5EF4-FFF2-40B4-BE49-F238E27FC236}">
                <a16:creationId xmlns:a16="http://schemas.microsoft.com/office/drawing/2014/main" id="{33042E24-A277-1840-B970-440AF1802D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A5B2986-2815-4749-A8AB-433D05772B64}" type="slidenum">
              <a:rPr lang="en-US" altLang="ja-JP"/>
              <a:pPr>
                <a:spcBef>
                  <a:spcPct val="0"/>
                </a:spcBef>
              </a:pPr>
              <a:t>45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スライド イメージ プレースホルダー 1">
            <a:extLst>
              <a:ext uri="{FF2B5EF4-FFF2-40B4-BE49-F238E27FC236}">
                <a16:creationId xmlns:a16="http://schemas.microsoft.com/office/drawing/2014/main" id="{E5A3B301-BB60-2241-AF99-2F9D4BFEC8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0" name="ノート プレースホルダー 2">
            <a:extLst>
              <a:ext uri="{FF2B5EF4-FFF2-40B4-BE49-F238E27FC236}">
                <a16:creationId xmlns:a16="http://schemas.microsoft.com/office/drawing/2014/main" id="{72A81C46-74FD-1F4B-AD81-6A13AEEACD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109571" name="スライド番号プレースホルダー 3">
            <a:extLst>
              <a:ext uri="{FF2B5EF4-FFF2-40B4-BE49-F238E27FC236}">
                <a16:creationId xmlns:a16="http://schemas.microsoft.com/office/drawing/2014/main" id="{38B2539F-BDDC-B54C-BA45-9FDAF5C518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0E250C2-D6C5-C547-A218-24B16600B4EA}" type="slidenum">
              <a:rPr lang="en-US" altLang="ja-JP"/>
              <a:pPr>
                <a:spcBef>
                  <a:spcPct val="0"/>
                </a:spcBef>
              </a:pPr>
              <a:t>46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">
            <a:extLst>
              <a:ext uri="{FF2B5EF4-FFF2-40B4-BE49-F238E27FC236}">
                <a16:creationId xmlns:a16="http://schemas.microsoft.com/office/drawing/2014/main" id="{D1B412C5-468A-8C40-9A14-19B5095AFB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3DDD888-A1AA-D944-96D2-20A7B57A7DF8}" type="slidenum">
              <a:rPr lang="en-US" altLang="ja-JP">
                <a:solidFill>
                  <a:srgbClr val="000000"/>
                </a:solidFill>
                <a:latin typeface="Times New Roman" panose="02020603050405020304" pitchFamily="18" charset="0"/>
                <a:cs typeface="DejaVu Sans" pitchFamily="34" charset="2"/>
              </a:rPr>
              <a:pPr>
                <a:spcBef>
                  <a:spcPct val="0"/>
                </a:spcBef>
              </a:pPr>
              <a:t>5</a:t>
            </a:fld>
            <a:endParaRPr lang="en-US" altLang="ja-JP">
              <a:solidFill>
                <a:srgbClr val="000000"/>
              </a:solidFill>
              <a:latin typeface="Times New Roman" panose="02020603050405020304" pitchFamily="18" charset="0"/>
              <a:cs typeface="DejaVu Sans" pitchFamily="34" charset="2"/>
            </a:endParaRPr>
          </a:p>
        </p:txBody>
      </p:sp>
      <p:sp>
        <p:nvSpPr>
          <p:cNvPr id="25603" name="Rectangle 1">
            <a:extLst>
              <a:ext uri="{FF2B5EF4-FFF2-40B4-BE49-F238E27FC236}">
                <a16:creationId xmlns:a16="http://schemas.microsoft.com/office/drawing/2014/main" id="{2E0A8982-C79E-BD4F-B646-940BAB6445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706438"/>
            <a:ext cx="4651375" cy="3489325"/>
          </a:xfrm>
          <a:solidFill>
            <a:srgbClr val="FFFFFF"/>
          </a:solidFill>
          <a:ln/>
        </p:spPr>
      </p:sp>
      <p:sp>
        <p:nvSpPr>
          <p:cNvPr id="25604" name="Rectangle 2">
            <a:extLst>
              <a:ext uri="{FF2B5EF4-FFF2-40B4-BE49-F238E27FC236}">
                <a16:creationId xmlns:a16="http://schemas.microsoft.com/office/drawing/2014/main" id="{D47267D5-A781-554F-9553-BAE9F1452B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3263" y="4419600"/>
            <a:ext cx="56102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ja-JP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">
            <a:extLst>
              <a:ext uri="{FF2B5EF4-FFF2-40B4-BE49-F238E27FC236}">
                <a16:creationId xmlns:a16="http://schemas.microsoft.com/office/drawing/2014/main" id="{9E4EEC71-B0F9-6744-BF7E-3343CCCB8A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7653CD1-28ED-0447-A3F9-7A8B02BE361F}" type="slidenum">
              <a:rPr lang="en-US" altLang="ja-JP">
                <a:solidFill>
                  <a:srgbClr val="000000"/>
                </a:solidFill>
                <a:latin typeface="Times New Roman" panose="02020603050405020304" pitchFamily="18" charset="0"/>
                <a:cs typeface="DejaVu Sans" pitchFamily="34" charset="2"/>
              </a:rPr>
              <a:pPr>
                <a:spcBef>
                  <a:spcPct val="0"/>
                </a:spcBef>
              </a:pPr>
              <a:t>6</a:t>
            </a:fld>
            <a:endParaRPr lang="en-US" altLang="ja-JP">
              <a:solidFill>
                <a:srgbClr val="000000"/>
              </a:solidFill>
              <a:latin typeface="Times New Roman" panose="02020603050405020304" pitchFamily="18" charset="0"/>
              <a:cs typeface="DejaVu Sans" pitchFamily="34" charset="2"/>
            </a:endParaRPr>
          </a:p>
        </p:txBody>
      </p:sp>
      <p:sp>
        <p:nvSpPr>
          <p:cNvPr id="27651" name="Rectangle 1">
            <a:extLst>
              <a:ext uri="{FF2B5EF4-FFF2-40B4-BE49-F238E27FC236}">
                <a16:creationId xmlns:a16="http://schemas.microsoft.com/office/drawing/2014/main" id="{C2E2CD76-E31B-A84D-92A7-6BE7C944F3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706438"/>
            <a:ext cx="4651375" cy="3489325"/>
          </a:xfrm>
          <a:solidFill>
            <a:srgbClr val="FFFFFF"/>
          </a:solidFill>
          <a:ln/>
        </p:spPr>
      </p:sp>
      <p:sp>
        <p:nvSpPr>
          <p:cNvPr id="27652" name="Rectangle 2">
            <a:extLst>
              <a:ext uri="{FF2B5EF4-FFF2-40B4-BE49-F238E27FC236}">
                <a16:creationId xmlns:a16="http://schemas.microsoft.com/office/drawing/2014/main" id="{7626DB41-0482-6541-B4D0-D679D821CD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3263" y="4419600"/>
            <a:ext cx="56102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ja-JP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">
            <a:extLst>
              <a:ext uri="{FF2B5EF4-FFF2-40B4-BE49-F238E27FC236}">
                <a16:creationId xmlns:a16="http://schemas.microsoft.com/office/drawing/2014/main" id="{60F18039-F76A-8440-8325-3D8552526C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F16F3D-2D3A-E042-AFF3-AE0E4092FE6C}" type="slidenum">
              <a:rPr lang="en-US" altLang="ja-JP">
                <a:solidFill>
                  <a:srgbClr val="000000"/>
                </a:solidFill>
                <a:latin typeface="Times New Roman" panose="02020603050405020304" pitchFamily="18" charset="0"/>
                <a:cs typeface="DejaVu Sans" pitchFamily="34" charset="2"/>
              </a:rPr>
              <a:pPr>
                <a:spcBef>
                  <a:spcPct val="0"/>
                </a:spcBef>
              </a:pPr>
              <a:t>7</a:t>
            </a:fld>
            <a:endParaRPr lang="en-US" altLang="ja-JP">
              <a:solidFill>
                <a:srgbClr val="000000"/>
              </a:solidFill>
              <a:latin typeface="Times New Roman" panose="02020603050405020304" pitchFamily="18" charset="0"/>
              <a:cs typeface="DejaVu Sans" pitchFamily="34" charset="2"/>
            </a:endParaRPr>
          </a:p>
        </p:txBody>
      </p:sp>
      <p:sp>
        <p:nvSpPr>
          <p:cNvPr id="29699" name="Rectangle 1">
            <a:extLst>
              <a:ext uri="{FF2B5EF4-FFF2-40B4-BE49-F238E27FC236}">
                <a16:creationId xmlns:a16="http://schemas.microsoft.com/office/drawing/2014/main" id="{F87FB7B3-125A-A447-8228-8B268FFDE0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706438"/>
            <a:ext cx="4651375" cy="3489325"/>
          </a:xfrm>
          <a:solidFill>
            <a:srgbClr val="FFFFFF"/>
          </a:solidFill>
          <a:ln/>
        </p:spPr>
      </p:sp>
      <p:sp>
        <p:nvSpPr>
          <p:cNvPr id="29700" name="Rectangle 2">
            <a:extLst>
              <a:ext uri="{FF2B5EF4-FFF2-40B4-BE49-F238E27FC236}">
                <a16:creationId xmlns:a16="http://schemas.microsoft.com/office/drawing/2014/main" id="{141C9B3D-34E2-064A-9631-8F47CDB601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3263" y="4419600"/>
            <a:ext cx="56102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ja-JP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">
            <a:extLst>
              <a:ext uri="{FF2B5EF4-FFF2-40B4-BE49-F238E27FC236}">
                <a16:creationId xmlns:a16="http://schemas.microsoft.com/office/drawing/2014/main" id="{9054AF62-3E6B-2641-B4CB-9628E93BAF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17513" algn="l"/>
                <a:tab pos="836613" algn="l"/>
                <a:tab pos="1254125" algn="l"/>
                <a:tab pos="1673225" algn="l"/>
                <a:tab pos="2092325" algn="l"/>
                <a:tab pos="2509838" algn="l"/>
                <a:tab pos="2928938" algn="l"/>
                <a:tab pos="3348038" algn="l"/>
                <a:tab pos="3765550" algn="l"/>
                <a:tab pos="4184650" algn="l"/>
                <a:tab pos="4603750" algn="l"/>
                <a:tab pos="5021263" algn="l"/>
                <a:tab pos="5440363" algn="l"/>
                <a:tab pos="5859463" algn="l"/>
                <a:tab pos="6276975" algn="l"/>
                <a:tab pos="6696075" algn="l"/>
                <a:tab pos="7115175" algn="l"/>
                <a:tab pos="7532688" algn="l"/>
                <a:tab pos="7951788" algn="l"/>
                <a:tab pos="8370888" algn="l"/>
              </a:tabLs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CC0B5FC-569D-084F-9CC6-53D1DCE46312}" type="slidenum">
              <a:rPr lang="en-US" altLang="ja-JP">
                <a:solidFill>
                  <a:srgbClr val="000000"/>
                </a:solidFill>
                <a:latin typeface="Times New Roman" panose="02020603050405020304" pitchFamily="18" charset="0"/>
                <a:cs typeface="DejaVu Sans" pitchFamily="34" charset="2"/>
              </a:rPr>
              <a:pPr>
                <a:spcBef>
                  <a:spcPct val="0"/>
                </a:spcBef>
              </a:pPr>
              <a:t>8</a:t>
            </a:fld>
            <a:endParaRPr lang="en-US" altLang="ja-JP">
              <a:solidFill>
                <a:srgbClr val="000000"/>
              </a:solidFill>
              <a:latin typeface="Times New Roman" panose="02020603050405020304" pitchFamily="18" charset="0"/>
              <a:cs typeface="DejaVu Sans" pitchFamily="34" charset="2"/>
            </a:endParaRPr>
          </a:p>
        </p:txBody>
      </p:sp>
      <p:sp>
        <p:nvSpPr>
          <p:cNvPr id="31747" name="Rectangle 1">
            <a:extLst>
              <a:ext uri="{FF2B5EF4-FFF2-40B4-BE49-F238E27FC236}">
                <a16:creationId xmlns:a16="http://schemas.microsoft.com/office/drawing/2014/main" id="{58937B88-8282-B045-8DE4-6FD4CEA3AC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706438"/>
            <a:ext cx="4651375" cy="3489325"/>
          </a:xfrm>
          <a:solidFill>
            <a:srgbClr val="FFFFFF"/>
          </a:solidFill>
          <a:ln/>
        </p:spPr>
      </p:sp>
      <p:sp>
        <p:nvSpPr>
          <p:cNvPr id="31748" name="Rectangle 2">
            <a:extLst>
              <a:ext uri="{FF2B5EF4-FFF2-40B4-BE49-F238E27FC236}">
                <a16:creationId xmlns:a16="http://schemas.microsoft.com/office/drawing/2014/main" id="{97D97707-910E-3B4E-8835-6530FA126D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3263" y="4419600"/>
            <a:ext cx="5610225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ja-JP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スライド イメージ プレースホルダー 1">
            <a:extLst>
              <a:ext uri="{FF2B5EF4-FFF2-40B4-BE49-F238E27FC236}">
                <a16:creationId xmlns:a16="http://schemas.microsoft.com/office/drawing/2014/main" id="{1E7AAA70-0700-3749-838D-1088A6B840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4" name="ノート プレースホルダー 2">
            <a:extLst>
              <a:ext uri="{FF2B5EF4-FFF2-40B4-BE49-F238E27FC236}">
                <a16:creationId xmlns:a16="http://schemas.microsoft.com/office/drawing/2014/main" id="{8E0B2C6A-5EA1-844A-B5CC-A848BEF38B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kumimoji="1" lang="ja-JP" altLang="en-US">
              <a:latin typeface="Arial" panose="020B0604020202020204" pitchFamily="34" charset="0"/>
            </a:endParaRPr>
          </a:p>
        </p:txBody>
      </p:sp>
      <p:sp>
        <p:nvSpPr>
          <p:cNvPr id="33795" name="スライド番号プレースホルダー 3">
            <a:extLst>
              <a:ext uri="{FF2B5EF4-FFF2-40B4-BE49-F238E27FC236}">
                <a16:creationId xmlns:a16="http://schemas.microsoft.com/office/drawing/2014/main" id="{F712932F-1C6C-204A-904F-319A0DC2CB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48DD49A-AF17-CC4D-8061-1A5CCAFFEF9F}" type="slidenum">
              <a:rPr lang="en-US" altLang="ja-JP"/>
              <a:pPr>
                <a:spcBef>
                  <a:spcPct val="0"/>
                </a:spcBef>
              </a:pPr>
              <a:t>9</a:t>
            </a:fld>
            <a:endParaRPr lang="en-US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71DB22B-73C8-2D4B-A296-C6CB214B9C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9F01134-12AE-C549-A173-B8F9BD992A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7E352-1B87-C548-B0F1-2CA7F8CAC80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4075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51E6AEC-C023-2241-8845-A9C6513D4F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A3213B0-9802-8E46-8271-7F9EF31795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009F1-4F50-3540-90A7-8A929867162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46443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54813" y="0"/>
            <a:ext cx="2171700" cy="639921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39713" y="0"/>
            <a:ext cx="6362700" cy="639921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11E95DA-1712-0C4B-8F89-0DBFEC8C0B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978A36D-6E36-B248-9187-58CA993335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8D188-9D52-3347-BA4C-9B1F4D6EEA8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67189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0960" cy="11377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481" y="1604329"/>
            <a:ext cx="4040640" cy="4519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5360" y="1604329"/>
            <a:ext cx="4042080" cy="4519194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327A012-5158-A043-94E7-B772718DA240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xfrm>
            <a:off x="457200" y="6246813"/>
            <a:ext cx="2122488" cy="465137"/>
          </a:xfrm>
          <a:prstGeom prst="rect">
            <a:avLst/>
          </a:prstGeom>
        </p:spPr>
        <p:txBody>
          <a:bodyPr vert="horz" wrap="square" lIns="82945" tIns="41473" rIns="82945" bIns="41473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6A93356-67A3-4543-9490-3D11EA87951B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BAB514F-A8CD-B344-B08A-D51E0F8C50E2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2A68AA-B1C9-0E4E-B935-AA84F80EB4E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3816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E4A2A0C-C6F6-0546-874D-652854CBF1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829E97A-EC65-9E42-A711-FC7B6BF0C7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C516E-28D9-AF48-A730-B6213C3B66B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06007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1CDC2D7-B4E8-604B-BBC0-8EBF6EA0A72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69A2E73-1B37-ED42-AE81-E8F0D364278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005ED-95B4-7D46-A34E-3BF93E26E89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2471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39713" y="1143000"/>
            <a:ext cx="42672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59313" y="1143000"/>
            <a:ext cx="42672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E9F42AF-ED93-9144-8D40-6C3910C018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30A494F-59A8-D445-B7CC-A7814CCDA0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BE9EE-69C8-B14D-B359-520DBF02F48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65395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9AC2294-63A1-B74A-81AE-4B33EE7085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BD8423E-77FC-D946-A490-DFFC3E9DBD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56615-2363-D245-9AAB-765D688A430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98467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53BEFE4-586A-EF47-84A5-97712C202BA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6F87EC3-2959-BA4B-BB2F-5174583C8B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53848-0F1B-4E42-889B-88577EB146B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77161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8F67E52F-B671-8A42-8858-51EEAF97CF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76A2942-53FF-4648-868B-A426759318D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F8F6C-EEB6-C64B-B57E-C415F8223BC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74864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DF6272D-419E-D54E-A1FC-499FF1CF2B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B6DB7C3-CCF9-5E45-9875-22D1A501BF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38AA0-D4BE-1948-B3B6-67434B6564E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5973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4F1B813-065D-2E49-85BF-1B086473166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E0FEC87-3F27-8A42-B046-3332FE94C5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F4765-EEF6-3749-A8CA-88EB47A63EE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56728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68A8E7F-2AB6-E841-B233-164FCBFBD3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23925" y="0"/>
            <a:ext cx="776287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5CAF5EF-A1EF-1447-90B9-4296EE2E11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39713" y="1143000"/>
            <a:ext cx="8686800" cy="525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8C3C214-BB0A-7D49-9614-1F03463E10B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9713" y="6516688"/>
            <a:ext cx="5780087" cy="20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>
                <a:latin typeface="Calibri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06F22A7-142E-A54D-AB09-C73762492BA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18275"/>
            <a:ext cx="2133600" cy="20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EE5A2C97-41B5-5046-B4A9-88856D00762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2" name="Picture 12">
            <a:extLst>
              <a:ext uri="{FF2B5EF4-FFF2-40B4-BE49-F238E27FC236}">
                <a16:creationId xmlns:a16="http://schemas.microsoft.com/office/drawing/2014/main" id="{C193E70A-8B3F-B441-9724-E2C1EEC61A2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39700"/>
            <a:ext cx="59055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AutoShape 13">
            <a:extLst>
              <a:ext uri="{FF2B5EF4-FFF2-40B4-BE49-F238E27FC236}">
                <a16:creationId xmlns:a16="http://schemas.microsoft.com/office/drawing/2014/main" id="{8C789F41-2EA1-194F-838A-8CF5F0A300D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27013" y="912813"/>
            <a:ext cx="3656012" cy="92075"/>
          </a:xfrm>
          <a:prstGeom prst="roundRect">
            <a:avLst>
              <a:gd name="adj" fmla="val 50000"/>
            </a:avLst>
          </a:prstGeom>
          <a:solidFill>
            <a:srgbClr val="155B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ja-JP" altLang="en-US">
              <a:ea typeface="ＭＳ Ｐゴシック" charset="-128"/>
            </a:endParaRPr>
          </a:p>
        </p:txBody>
      </p:sp>
      <p:sp>
        <p:nvSpPr>
          <p:cNvPr id="1032" name="AutoShape 14">
            <a:extLst>
              <a:ext uri="{FF2B5EF4-FFF2-40B4-BE49-F238E27FC236}">
                <a16:creationId xmlns:a16="http://schemas.microsoft.com/office/drawing/2014/main" id="{14731B56-9425-854C-B8F6-6EFC45FE955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54625" y="912813"/>
            <a:ext cx="3656013" cy="92075"/>
          </a:xfrm>
          <a:prstGeom prst="roundRect">
            <a:avLst>
              <a:gd name="adj" fmla="val 50000"/>
            </a:avLst>
          </a:prstGeom>
          <a:solidFill>
            <a:srgbClr val="A5A5A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ja-JP" altLang="en-US">
              <a:ea typeface="ＭＳ Ｐゴシック" charset="-128"/>
            </a:endParaRPr>
          </a:p>
        </p:txBody>
      </p:sp>
      <p:sp>
        <p:nvSpPr>
          <p:cNvPr id="1033" name="AutoShape 15">
            <a:extLst>
              <a:ext uri="{FF2B5EF4-FFF2-40B4-BE49-F238E27FC236}">
                <a16:creationId xmlns:a16="http://schemas.microsoft.com/office/drawing/2014/main" id="{607ED224-A698-A147-A176-160B414D30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25788" y="912813"/>
            <a:ext cx="2897187" cy="92075"/>
          </a:xfrm>
          <a:prstGeom prst="roundRect">
            <a:avLst>
              <a:gd name="adj" fmla="val 0"/>
            </a:avLst>
          </a:prstGeom>
          <a:solidFill>
            <a:srgbClr val="598DA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ja-JP" altLang="en-US">
              <a:ea typeface="ＭＳ Ｐゴシック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-project.org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://rwiki.sciviews.org/doku.php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hyperlink" Target="http://cran.r-project.org/doc/contrib/Lemon-kickstart/" TargetMode="External"/><Relationship Id="rId4" Type="http://schemas.openxmlformats.org/officeDocument/2006/relationships/hyperlink" Target="http://addictedtor.free.fr/graphiques/thumbs.ph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29D07A80-9D9E-944F-AEBA-68F1C574FE6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altLang="ja-JP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  <a:ea typeface="ＭＳ Ｐゴシック" charset="-128"/>
              </a:rPr>
              <a:t>R</a:t>
            </a:r>
            <a:r>
              <a:rPr lang="ja-JP" altLang="en-US" sz="7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  <a:ea typeface="ＭＳ Ｐゴシック" charset="-128"/>
              </a:rPr>
              <a:t>　入門</a:t>
            </a:r>
            <a:endParaRPr lang="en-US" altLang="ja-JP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urier New" pitchFamily="49" charset="0"/>
              <a:ea typeface="ＭＳ Ｐゴシック" charset="-128"/>
            </a:endParaRPr>
          </a:p>
        </p:txBody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05066230-2C0F-A64D-9F36-99AF12342C3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65163" y="3886200"/>
            <a:ext cx="7107237" cy="2522538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endParaRPr lang="en-US" altLang="ja-JP" dirty="0">
              <a:ea typeface="ＭＳ Ｐゴシック" panose="020B0600070205080204" pitchFamily="34" charset="-128"/>
            </a:endParaRPr>
          </a:p>
          <a:p>
            <a:pPr algn="l" eaLnBrk="1" hangingPunct="1">
              <a:lnSpc>
                <a:spcPct val="90000"/>
              </a:lnSpc>
            </a:pPr>
            <a:r>
              <a:rPr lang="ja-JP" altLang="en-US">
                <a:ea typeface="ＭＳ Ｐゴシック" panose="020B0600070205080204" pitchFamily="34" charset="-128"/>
              </a:rPr>
              <a:t>投野ゼミ合宿</a:t>
            </a:r>
            <a:r>
              <a:rPr lang="en-US" altLang="ja-JP" dirty="0">
                <a:ea typeface="ＭＳ Ｐゴシック" panose="020B0600070205080204" pitchFamily="34" charset="-128"/>
              </a:rPr>
              <a:t>2019</a:t>
            </a:r>
          </a:p>
          <a:p>
            <a:pPr algn="l" eaLnBrk="1" hangingPunct="1">
              <a:lnSpc>
                <a:spcPct val="90000"/>
              </a:lnSpc>
            </a:pPr>
            <a:endParaRPr lang="en-US" altLang="ja-JP" sz="2000" dirty="0">
              <a:ea typeface="ＭＳ Ｐゴシック" panose="020B0600070205080204" pitchFamily="34" charset="-128"/>
            </a:endParaRPr>
          </a:p>
          <a:p>
            <a:pPr algn="l" eaLnBrk="1" hangingPunct="1">
              <a:lnSpc>
                <a:spcPct val="90000"/>
              </a:lnSpc>
            </a:pPr>
            <a:r>
              <a:rPr lang="ja-JP" altLang="en-US" sz="2000">
                <a:ea typeface="ＭＳ Ｐゴシック" panose="020B0600070205080204" pitchFamily="34" charset="-128"/>
              </a:rPr>
              <a:t>謝辞：一部は以下の作者のスライドを翻訳</a:t>
            </a:r>
            <a:r>
              <a:rPr lang="en-US" altLang="ja-JP" sz="2000" dirty="0">
                <a:ea typeface="ＭＳ Ｐゴシック" panose="020B0600070205080204" pitchFamily="34" charset="-128"/>
              </a:rPr>
              <a:t>: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algn="l" eaLnBrk="1" hangingPunct="1">
              <a:lnSpc>
                <a:spcPct val="90000"/>
              </a:lnSpc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Tyler K. </a:t>
            </a:r>
            <a:r>
              <a:rPr lang="en-US" altLang="ja-JP" sz="2000" dirty="0" err="1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Perrachione</a:t>
            </a: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(MIT)</a:t>
            </a:r>
          </a:p>
          <a:p>
            <a:pPr algn="l" eaLnBrk="1" hangingPunct="1">
              <a:lnSpc>
                <a:spcPct val="90000"/>
              </a:lnSpc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Eugene </a:t>
            </a:r>
            <a:r>
              <a:rPr lang="en-US" altLang="ja-JP" sz="2000" dirty="0" err="1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Tseytlin</a:t>
            </a: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(Univ. of Pittsburgh)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スライド番号プレースホルダー 4">
            <a:extLst>
              <a:ext uri="{FF2B5EF4-FFF2-40B4-BE49-F238E27FC236}">
                <a16:creationId xmlns:a16="http://schemas.microsoft.com/office/drawing/2014/main" id="{AC6E9A66-3BAC-274D-B5E0-207C350375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086691B-F3C7-DA4F-9245-CAE465DCA301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ja-JP" sz="1000"/>
          </a:p>
        </p:txBody>
      </p:sp>
      <p:sp>
        <p:nvSpPr>
          <p:cNvPr id="51202" name="Rectangle 2">
            <a:extLst>
              <a:ext uri="{FF2B5EF4-FFF2-40B4-BE49-F238E27FC236}">
                <a16:creationId xmlns:a16="http://schemas.microsoft.com/office/drawing/2014/main" id="{A834F9DF-5A45-6D4E-9DFB-E5ADC35CBF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ja-JP" altLang="en-US" sz="3200">
                <a:ea typeface="ＭＳ Ｐゴシック" charset="-128"/>
              </a:rPr>
              <a:t>インストール</a:t>
            </a:r>
            <a:endParaRPr lang="en-US" altLang="ja-JP" sz="3200" dirty="0">
              <a:ea typeface="ＭＳ Ｐゴシック" charset="-128"/>
            </a:endParaRP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1FE3EA13-16D4-DA46-8304-12C8DBF35E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tabLst>
                <a:tab pos="4403725" algn="l"/>
              </a:tabLst>
            </a:pPr>
            <a:r>
              <a:rPr lang="en-US" altLang="ja-JP" dirty="0">
                <a:ea typeface="ＭＳ Ｐゴシック" panose="020B0600070205080204" pitchFamily="34" charset="-128"/>
              </a:rPr>
              <a:t>How to get R:</a:t>
            </a:r>
          </a:p>
          <a:p>
            <a:pPr lvl="1" eaLnBrk="1" hangingPunct="1">
              <a:tabLst>
                <a:tab pos="4403725" algn="l"/>
              </a:tabLst>
            </a:pPr>
            <a:r>
              <a:rPr lang="en-US" altLang="ja-JP" dirty="0">
                <a:ea typeface="ＭＳ Ｐゴシック" panose="020B0600070205080204" pitchFamily="34" charset="-128"/>
                <a:hlinkClick r:id="rId3"/>
              </a:rPr>
              <a:t>http://www.r-project.org/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4403725" algn="l"/>
              </a:tabLst>
            </a:pPr>
            <a:r>
              <a:rPr lang="en-US" altLang="ja-JP" dirty="0">
                <a:ea typeface="ＭＳ Ｐゴシック" panose="020B0600070205080204" pitchFamily="34" charset="-128"/>
              </a:rPr>
              <a:t>Google: “R”</a:t>
            </a:r>
          </a:p>
          <a:p>
            <a:pPr lvl="1" eaLnBrk="1" hangingPunct="1">
              <a:tabLst>
                <a:tab pos="4403725" algn="l"/>
              </a:tabLst>
            </a:pPr>
            <a:r>
              <a:rPr lang="en-US" altLang="ja-JP" dirty="0">
                <a:ea typeface="ＭＳ Ｐゴシック" panose="020B0600070205080204" pitchFamily="34" charset="-128"/>
              </a:rPr>
              <a:t>Windows, Linux, Mac OS X, source</a:t>
            </a:r>
          </a:p>
          <a:p>
            <a:pPr lvl="1" eaLnBrk="1" hangingPunct="1">
              <a:tabLst>
                <a:tab pos="4403725" algn="l"/>
              </a:tabLst>
            </a:pPr>
            <a:endParaRPr lang="en-US" altLang="ja-JP" dirty="0">
              <a:ea typeface="ＭＳ Ｐゴシック" panose="020B0600070205080204" pitchFamily="34" charset="-128"/>
            </a:endParaRPr>
          </a:p>
          <a:p>
            <a:pPr eaLnBrk="1" hangingPunct="1">
              <a:tabLst>
                <a:tab pos="4403725" algn="l"/>
              </a:tabLst>
            </a:pPr>
            <a:r>
              <a:rPr lang="en-US" altLang="ja-JP" dirty="0">
                <a:ea typeface="ＭＳ Ｐゴシック" panose="020B0600070205080204" pitchFamily="34" charset="-128"/>
              </a:rPr>
              <a:t>Files for this tutorial:</a:t>
            </a:r>
          </a:p>
          <a:p>
            <a:pPr lvl="1" eaLnBrk="1" hangingPunct="1">
              <a:tabLst>
                <a:tab pos="4403725" algn="l"/>
              </a:tabLst>
            </a:pPr>
            <a:r>
              <a:rPr lang="ja-JP" altLang="en-US">
                <a:ea typeface="ＭＳ Ｐゴシック" panose="020B0600070205080204" pitchFamily="34" charset="-128"/>
              </a:rPr>
              <a:t>投野研究室ページからダウンロード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4403725" algn="l"/>
              </a:tabLst>
            </a:pPr>
            <a:r>
              <a:rPr lang="ja-JP" altLang="en-US">
                <a:ea typeface="ＭＳ Ｐゴシック" panose="020B0600070205080204" pitchFamily="34" charset="-128"/>
              </a:rPr>
              <a:t>このスライドのファイル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4403725" algn="l"/>
              </a:tabLst>
            </a:pPr>
            <a:r>
              <a:rPr lang="en-US" altLang="ja-JP" dirty="0">
                <a:ea typeface="ＭＳ Ｐゴシック" panose="020B0600070205080204" pitchFamily="34" charset="-128"/>
              </a:rPr>
              <a:t>R</a:t>
            </a:r>
            <a:r>
              <a:rPr lang="ja-JP" altLang="en-US">
                <a:ea typeface="ＭＳ Ｐゴシック" panose="020B0600070205080204" pitchFamily="34" charset="-128"/>
              </a:rPr>
              <a:t>コードとサンプル・データ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2" eaLnBrk="1" hangingPunct="1">
              <a:tabLst>
                <a:tab pos="4403725" algn="l"/>
              </a:tabLst>
            </a:pPr>
            <a:r>
              <a:rPr lang="en-US" altLang="ja-JP" dirty="0" err="1">
                <a:ea typeface="ＭＳ Ｐゴシック" panose="020B0600070205080204" pitchFamily="34" charset="-128"/>
              </a:rPr>
              <a:t>R_commands.R</a:t>
            </a:r>
            <a:r>
              <a:rPr lang="en-US" altLang="ja-JP" dirty="0">
                <a:ea typeface="ＭＳ Ｐゴシック" panose="020B0600070205080204" pitchFamily="34" charset="-128"/>
              </a:rPr>
              <a:t>       /     </a:t>
            </a:r>
            <a:r>
              <a:rPr lang="en-US" altLang="ja-JP" dirty="0" err="1">
                <a:ea typeface="ＭＳ Ｐゴシック" panose="020B0600070205080204" pitchFamily="34" charset="-128"/>
              </a:rPr>
              <a:t>T_Tutorial_Data.txt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スライド番号プレースホルダー 4">
            <a:extLst>
              <a:ext uri="{FF2B5EF4-FFF2-40B4-BE49-F238E27FC236}">
                <a16:creationId xmlns:a16="http://schemas.microsoft.com/office/drawing/2014/main" id="{6EC0B35D-372F-6E42-A026-AA68FF68DA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9788060-C4B5-DF4D-9A64-ED3485247F18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ja-JP" sz="1000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6C1EE0E2-CE2E-BD47-BC58-37D1711460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Installing, Running, and Interacting with R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DCF4FE4-70EB-0845-9E31-7A356580B0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31" y="1051007"/>
            <a:ext cx="8663050" cy="56704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スライド番号プレースホルダー 4">
            <a:extLst>
              <a:ext uri="{FF2B5EF4-FFF2-40B4-BE49-F238E27FC236}">
                <a16:creationId xmlns:a16="http://schemas.microsoft.com/office/drawing/2014/main" id="{AD88520E-C945-7E4E-B4AA-C3E35DF548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6F1840B-A134-1645-BB23-ECD0C79ADFF3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ja-JP" sz="1000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4E24F2C9-E3D3-5346-91DB-C43B3ACD96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 dirty="0">
                <a:ea typeface="ＭＳ Ｐゴシック" charset="-128"/>
              </a:rPr>
              <a:t>Installing, Running, and Interacting with R</a:t>
            </a:r>
          </a:p>
        </p:txBody>
      </p:sp>
      <p:sp>
        <p:nvSpPr>
          <p:cNvPr id="38915" name="Rectangle 4">
            <a:extLst>
              <a:ext uri="{FF2B5EF4-FFF2-40B4-BE49-F238E27FC236}">
                <a16:creationId xmlns:a16="http://schemas.microsoft.com/office/drawing/2014/main" id="{C412600F-704B-134F-8C39-78A887DC91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R</a:t>
            </a:r>
            <a:r>
              <a:rPr lang="ja-JP" altLang="en-US">
                <a:ea typeface="ＭＳ Ｐゴシック" panose="020B0600070205080204" pitchFamily="34" charset="-128"/>
              </a:rPr>
              <a:t>コードを打ちながら解説します：</a:t>
            </a:r>
            <a:r>
              <a:rPr lang="en-US" altLang="ja-JP" dirty="0">
                <a:ea typeface="ＭＳ Ｐゴシック" panose="020B0600070205080204" pitchFamily="34" charset="-128"/>
              </a:rPr>
              <a:t>“</a:t>
            </a:r>
            <a:r>
              <a:rPr lang="en-US" altLang="ja-JP" dirty="0" err="1">
                <a:ea typeface="ＭＳ Ｐゴシック" panose="020B0600070205080204" pitchFamily="34" charset="-128"/>
              </a:rPr>
              <a:t>R_commands.R</a:t>
            </a:r>
            <a:r>
              <a:rPr lang="en-US" altLang="ja-JP" dirty="0">
                <a:ea typeface="ＭＳ Ｐゴシック" panose="020B0600070205080204" pitchFamily="34" charset="-128"/>
              </a:rPr>
              <a:t>”</a:t>
            </a:r>
          </a:p>
          <a:p>
            <a:pPr eaLnBrk="1" hangingPunct="1">
              <a:lnSpc>
                <a:spcPct val="90000"/>
              </a:lnSpc>
            </a:pPr>
            <a:r>
              <a:rPr lang="ja-JP" altLang="en-US">
                <a:ea typeface="ＭＳ Ｐゴシック" panose="020B0600070205080204" pitchFamily="34" charset="-128"/>
              </a:rPr>
              <a:t>データ入力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Math</a:t>
            </a:r>
            <a:r>
              <a:rPr lang="ja-JP" altLang="en-US">
                <a:ea typeface="ＭＳ Ｐゴシック" panose="020B0600070205080204" pitchFamily="34" charset="-128"/>
              </a:rPr>
              <a:t>（数式）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Variables</a:t>
            </a:r>
            <a:r>
              <a:rPr lang="ja-JP" altLang="en-US">
                <a:ea typeface="ＭＳ Ｐゴシック" panose="020B0600070205080204" pitchFamily="34" charset="-128"/>
              </a:rPr>
              <a:t>（変数）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Arrays</a:t>
            </a:r>
            <a:r>
              <a:rPr lang="ja-JP" altLang="en-US">
                <a:ea typeface="ＭＳ Ｐゴシック" panose="020B0600070205080204" pitchFamily="34" charset="-128"/>
              </a:rPr>
              <a:t>（配列）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Math on arrays</a:t>
            </a:r>
            <a:r>
              <a:rPr lang="ja-JP" altLang="en-US">
                <a:ea typeface="ＭＳ Ｐゴシック" panose="020B0600070205080204" pitchFamily="34" charset="-128"/>
              </a:rPr>
              <a:t>（配列の演算）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Functions</a:t>
            </a:r>
            <a:r>
              <a:rPr lang="ja-JP" altLang="en-US">
                <a:ea typeface="ＭＳ Ｐゴシック" panose="020B0600070205080204" pitchFamily="34" charset="-128"/>
              </a:rPr>
              <a:t>（関数）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Getting help</a:t>
            </a:r>
            <a:r>
              <a:rPr lang="ja-JP" altLang="en-US">
                <a:ea typeface="ＭＳ Ｐゴシック" panose="020B0600070205080204" pitchFamily="34" charset="-128"/>
              </a:rPr>
              <a:t>（</a:t>
            </a:r>
            <a:r>
              <a:rPr lang="en-US" altLang="ja-JP" dirty="0">
                <a:ea typeface="ＭＳ Ｐゴシック" panose="020B0600070205080204" pitchFamily="34" charset="-128"/>
              </a:rPr>
              <a:t>HELP </a:t>
            </a:r>
            <a:r>
              <a:rPr lang="ja-JP" altLang="en-US">
                <a:ea typeface="ＭＳ Ｐゴシック" panose="020B0600070205080204" pitchFamily="34" charset="-128"/>
              </a:rPr>
              <a:t>の表示）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Reading data from files</a:t>
            </a:r>
            <a:r>
              <a:rPr lang="ja-JP" altLang="en-US">
                <a:ea typeface="ＭＳ Ｐゴシック" panose="020B0600070205080204" pitchFamily="34" charset="-128"/>
              </a:rPr>
              <a:t>（ファイルの読み込み）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Selecting subsets of data</a:t>
            </a:r>
            <a:r>
              <a:rPr lang="ja-JP" altLang="en-US">
                <a:ea typeface="ＭＳ Ｐゴシック" panose="020B0600070205080204" pitchFamily="34" charset="-128"/>
              </a:rPr>
              <a:t>（部分セットの抽出）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ja-JP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ja-JP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スライド番号プレースホルダー 5">
            <a:extLst>
              <a:ext uri="{FF2B5EF4-FFF2-40B4-BE49-F238E27FC236}">
                <a16:creationId xmlns:a16="http://schemas.microsoft.com/office/drawing/2014/main" id="{268B4BFA-4083-D74A-A319-DDB9883700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367A217-4467-2C48-9131-AA849B68A2F2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ja-JP" sz="1000"/>
          </a:p>
        </p:txBody>
      </p:sp>
      <p:sp>
        <p:nvSpPr>
          <p:cNvPr id="61442" name="Rectangle 2">
            <a:extLst>
              <a:ext uri="{FF2B5EF4-FFF2-40B4-BE49-F238E27FC236}">
                <a16:creationId xmlns:a16="http://schemas.microsoft.com/office/drawing/2014/main" id="{95F5F29E-74AB-0A48-A822-F27A79B986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Installing, Running, and Interacting with R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C36E91A1-650E-634B-BA36-ED908294DD8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4267200" cy="4760913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&gt; 1 + 1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[1] 2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sz="2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&gt; 1 + 1 * 7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[1] 8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sz="2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&gt; (1 + 1) * 7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[1] 14</a:t>
            </a:r>
          </a:p>
        </p:txBody>
      </p:sp>
      <p:sp>
        <p:nvSpPr>
          <p:cNvPr id="40964" name="Rectangle 4">
            <a:extLst>
              <a:ext uri="{FF2B5EF4-FFF2-40B4-BE49-F238E27FC236}">
                <a16:creationId xmlns:a16="http://schemas.microsoft.com/office/drawing/2014/main" id="{94A5080B-28DC-9146-9EE8-0471104BA954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59313" y="1638300"/>
            <a:ext cx="4267200" cy="4760913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&gt; x &lt;- 1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&gt; x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[1] 1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&gt; y = 2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&gt; y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[1] 2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&gt; 3 -&gt; z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&gt; z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[1] 3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&gt; (x + y) * z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[1] 9</a:t>
            </a:r>
          </a:p>
        </p:txBody>
      </p:sp>
      <p:sp>
        <p:nvSpPr>
          <p:cNvPr id="40965" name="Text Box 8">
            <a:extLst>
              <a:ext uri="{FF2B5EF4-FFF2-40B4-BE49-F238E27FC236}">
                <a16:creationId xmlns:a16="http://schemas.microsoft.com/office/drawing/2014/main" id="{3F16DF41-A90C-EF4D-8EDA-33CF6D935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19351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Math:</a:t>
            </a:r>
          </a:p>
        </p:txBody>
      </p:sp>
      <p:sp>
        <p:nvSpPr>
          <p:cNvPr id="40966" name="Text Box 9">
            <a:extLst>
              <a:ext uri="{FF2B5EF4-FFF2-40B4-BE49-F238E27FC236}">
                <a16:creationId xmlns:a16="http://schemas.microsoft.com/office/drawing/2014/main" id="{E9F9CA78-0DBB-944C-B802-DCF8BFB83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4550" y="1036638"/>
            <a:ext cx="32543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Variables: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スライド番号プレースホルダー 5">
            <a:extLst>
              <a:ext uri="{FF2B5EF4-FFF2-40B4-BE49-F238E27FC236}">
                <a16:creationId xmlns:a16="http://schemas.microsoft.com/office/drawing/2014/main" id="{F093E8A7-28C2-D645-9BEB-C6F4D457BA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9595F6-3A93-1B4E-B19D-D41E105505C3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ja-JP" sz="1000"/>
          </a:p>
        </p:txBody>
      </p:sp>
      <p:sp>
        <p:nvSpPr>
          <p:cNvPr id="101378" name="Rectangle 2">
            <a:extLst>
              <a:ext uri="{FF2B5EF4-FFF2-40B4-BE49-F238E27FC236}">
                <a16:creationId xmlns:a16="http://schemas.microsoft.com/office/drawing/2014/main" id="{C834F99D-CFE0-754F-8EA0-2DC2E41D1E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Installing, Running, and Interacting with R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450385AF-0A99-0A46-80B0-7F0CD23E620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34975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x &lt;- c(0,1,2,3,4)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x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[1] 0 1 2 3 4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18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y &lt;- 1:5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[1] 1 2 3 4 5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18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z &lt;- 1:50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z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</a:t>
            </a:r>
            <a:r>
              <a:rPr lang="en-US" altLang="ja-JP" sz="18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[1]  1  2  3  4  5  6  7  8  9 10 11 12 13 14 15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[16] 16 17 18 19 20 21 22 23 24 25 26 27 28 29 30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[31] 31 32 33 34 35 36 37 38 39 40 41 42 43 44 45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18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[46] 46 47 48 49 50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18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43012" name="Text Box 5">
            <a:extLst>
              <a:ext uri="{FF2B5EF4-FFF2-40B4-BE49-F238E27FC236}">
                <a16:creationId xmlns:a16="http://schemas.microsoft.com/office/drawing/2014/main" id="{89BC5521-17A0-6242-8767-924C7C895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19351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Arrays: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スライド番号プレースホルダー 5">
            <a:extLst>
              <a:ext uri="{FF2B5EF4-FFF2-40B4-BE49-F238E27FC236}">
                <a16:creationId xmlns:a16="http://schemas.microsoft.com/office/drawing/2014/main" id="{84B6F29F-57E5-AE49-886C-1B1990B0C8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0D5482-08B7-4146-9FD6-378F9DCF2192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ja-JP" sz="1000"/>
          </a:p>
        </p:txBody>
      </p:sp>
      <p:sp>
        <p:nvSpPr>
          <p:cNvPr id="102402" name="Rectangle 2">
            <a:extLst>
              <a:ext uri="{FF2B5EF4-FFF2-40B4-BE49-F238E27FC236}">
                <a16:creationId xmlns:a16="http://schemas.microsoft.com/office/drawing/2014/main" id="{7B4B4145-2DB7-224E-B0A5-399E3B788C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Installing, Running, and Interacting with R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0085FDF2-FD43-6740-B340-63EBA584741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3419475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x &lt;- c(0,1,2,3,4)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y &lt;- 1:5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z &lt;- 1:50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s-E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x + y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s-E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[1] 1 3 5 7 9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s-E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x * y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s-E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[1]  0  2  6 12 20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s-E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x * z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s-E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[1]   0   2   6  12  20   0   7  16  27  40   0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s-E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[12]  12  26  42  60   0  17  36  57  80   0  22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s-E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[23]  46  72 100   0  27  56  87 120   0  32  66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s-E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[34] 102 140   0  37  76 117 160   0  42  86 132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s-E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[45] 180   0  47  96 147 200</a:t>
            </a:r>
            <a:endParaRPr lang="en-US" altLang="ja-JP" sz="20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45060" name="Text Box 4">
            <a:extLst>
              <a:ext uri="{FF2B5EF4-FFF2-40B4-BE49-F238E27FC236}">
                <a16:creationId xmlns:a16="http://schemas.microsoft.com/office/drawing/2014/main" id="{98CA03A6-BE75-7946-8995-D038B7B10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39401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Math on arrays: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スライド番号プレースホルダー 5">
            <a:extLst>
              <a:ext uri="{FF2B5EF4-FFF2-40B4-BE49-F238E27FC236}">
                <a16:creationId xmlns:a16="http://schemas.microsoft.com/office/drawing/2014/main" id="{56FDAE60-8ABB-5746-B148-F4186BB36F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98F5853-E210-A642-B9EB-53421CC3DEFA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ja-JP" sz="1000"/>
          </a:p>
        </p:txBody>
      </p:sp>
      <p:sp>
        <p:nvSpPr>
          <p:cNvPr id="104450" name="Rectangle 2">
            <a:extLst>
              <a:ext uri="{FF2B5EF4-FFF2-40B4-BE49-F238E27FC236}">
                <a16:creationId xmlns:a16="http://schemas.microsoft.com/office/drawing/2014/main" id="{7A17B2A8-AF3F-794B-914C-83E60FA3AC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Installing, Running, and Interacting with R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388817C2-8E4E-3449-BCF5-1767776B616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65405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help(t.test)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help.search("standard deviation")</a:t>
            </a:r>
            <a:endParaRPr lang="en-US" altLang="ja-JP" sz="1600">
              <a:solidFill>
                <a:srgbClr val="A5A5A5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47108" name="Text Box 4">
            <a:extLst>
              <a:ext uri="{FF2B5EF4-FFF2-40B4-BE49-F238E27FC236}">
                <a16:creationId xmlns:a16="http://schemas.microsoft.com/office/drawing/2014/main" id="{AA56331C-8751-4746-B718-9DED346CF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568873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Getting help: </a:t>
            </a:r>
            <a:r>
              <a:rPr lang="ja-JP" altLang="en-US">
                <a:ea typeface="ＭＳ Ｐゴシック" panose="020B0600070205080204" pitchFamily="34" charset="-128"/>
              </a:rPr>
              <a:t>ヘルプの表示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70F4DFF-ED04-9040-9955-ADA27F3DF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13" y="2341563"/>
            <a:ext cx="5258593" cy="451643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スライド番号プレースホルダー 4">
            <a:extLst>
              <a:ext uri="{FF2B5EF4-FFF2-40B4-BE49-F238E27FC236}">
                <a16:creationId xmlns:a16="http://schemas.microsoft.com/office/drawing/2014/main" id="{3E111DB7-1429-A749-AA69-E206460C2F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967084-F2B9-714A-A51E-F19BA0E12170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ja-JP" sz="1000"/>
          </a:p>
        </p:txBody>
      </p:sp>
      <p:sp>
        <p:nvSpPr>
          <p:cNvPr id="59394" name="Rectangle 2">
            <a:extLst>
              <a:ext uri="{FF2B5EF4-FFF2-40B4-BE49-F238E27FC236}">
                <a16:creationId xmlns:a16="http://schemas.microsoft.com/office/drawing/2014/main" id="{96EEA1BE-2A4D-5E43-AFFD-80BAC39964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Installing, Running, and Interacting with R</a:t>
            </a:r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BBAD7962-BFE8-CD4B-9FE3-DE30524DFB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ja-JP" altLang="en-US">
                <a:ea typeface="ＭＳ Ｐゴシック" panose="020B0600070205080204" pitchFamily="34" charset="-128"/>
              </a:rPr>
              <a:t>サンプル実験データ</a:t>
            </a:r>
            <a:r>
              <a:rPr lang="en-US" altLang="ja-JP" dirty="0">
                <a:ea typeface="ＭＳ Ｐゴシック" panose="020B0600070205080204" pitchFamily="34" charset="-128"/>
              </a:rPr>
              <a:t>:</a:t>
            </a:r>
          </a:p>
          <a:p>
            <a:pPr lvl="1" eaLnBrk="1" hangingPunct="1"/>
            <a:r>
              <a:rPr lang="ja-JP" altLang="en-US">
                <a:ea typeface="ＭＳ Ｐゴシック" panose="020B0600070205080204" pitchFamily="34" charset="-128"/>
              </a:rPr>
              <a:t>被験者が新しい</a:t>
            </a:r>
            <a:r>
              <a:rPr lang="en-US" altLang="ja-JP" dirty="0">
                <a:ea typeface="ＭＳ Ｐゴシック" panose="020B0600070205080204" pitchFamily="34" charset="-128"/>
              </a:rPr>
              <a:t> task </a:t>
            </a:r>
            <a:r>
              <a:rPr lang="ja-JP" altLang="en-US">
                <a:ea typeface="ＭＳ Ｐゴシック" panose="020B0600070205080204" pitchFamily="34" charset="-128"/>
              </a:rPr>
              <a:t>に取り組む</a:t>
            </a:r>
            <a:r>
              <a:rPr lang="en-US" altLang="ja-JP" dirty="0">
                <a:ea typeface="ＭＳ Ｐゴシック" panose="020B0600070205080204" pitchFamily="34" charset="-128"/>
              </a:rPr>
              <a:t>:</a:t>
            </a:r>
          </a:p>
          <a:p>
            <a:pPr lvl="1" eaLnBrk="1" hangingPunct="1"/>
            <a:r>
              <a:rPr lang="ja-JP" altLang="en-US">
                <a:ea typeface="ＭＳ Ｐゴシック" panose="020B0600070205080204" pitchFamily="34" charset="-128"/>
              </a:rPr>
              <a:t>被験者は</a:t>
            </a:r>
            <a:r>
              <a:rPr lang="en-US" altLang="ja-JP" dirty="0">
                <a:ea typeface="ＭＳ Ｐゴシック" panose="020B0600070205080204" pitchFamily="34" charset="-128"/>
              </a:rPr>
              <a:t>2</a:t>
            </a:r>
            <a:r>
              <a:rPr lang="ja-JP" altLang="en-US">
                <a:ea typeface="ＭＳ Ｐゴシック" panose="020B0600070205080204" pitchFamily="34" charset="-128"/>
              </a:rPr>
              <a:t>グループ（適性：</a:t>
            </a:r>
            <a:r>
              <a:rPr lang="en-US" altLang="ja-JP" dirty="0">
                <a:ea typeface="ＭＳ Ｐゴシック" panose="020B0600070205080204" pitchFamily="34" charset="-128"/>
              </a:rPr>
              <a:t>high vs. low</a:t>
            </a:r>
            <a:r>
              <a:rPr lang="ja-JP" altLang="en-US">
                <a:ea typeface="ＭＳ Ｐゴシック" panose="020B0600070205080204" pitchFamily="34" charset="-128"/>
              </a:rPr>
              <a:t>）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en-US" altLang="ja-JP" dirty="0">
                <a:ea typeface="ＭＳ Ｐゴシック" panose="020B0600070205080204" pitchFamily="34" charset="-128"/>
              </a:rPr>
              <a:t>(“A” and “B”; high and low aptitude learners)</a:t>
            </a:r>
          </a:p>
          <a:p>
            <a:pPr lvl="1" eaLnBrk="1" hangingPunct="1"/>
            <a:r>
              <a:rPr lang="ja-JP" altLang="en-US">
                <a:ea typeface="ＭＳ Ｐゴシック" panose="020B0600070205080204" pitchFamily="34" charset="-128"/>
              </a:rPr>
              <a:t>トレーニング手法が</a:t>
            </a:r>
            <a:r>
              <a:rPr lang="en-US" altLang="ja-JP" dirty="0">
                <a:ea typeface="ＭＳ Ｐゴシック" panose="020B0600070205080204" pitchFamily="34" charset="-128"/>
              </a:rPr>
              <a:t>2</a:t>
            </a:r>
            <a:r>
              <a:rPr lang="ja-JP" altLang="en-US">
                <a:ea typeface="ＭＳ Ｐゴシック" panose="020B0600070205080204" pitchFamily="34" charset="-128"/>
              </a:rPr>
              <a:t>通り：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en-US" altLang="ja-JP" dirty="0">
                <a:ea typeface="ＭＳ Ｐゴシック" panose="020B0600070205080204" pitchFamily="34" charset="-128"/>
              </a:rPr>
              <a:t>(“High variability” and “Low variability”)</a:t>
            </a:r>
          </a:p>
          <a:p>
            <a:pPr lvl="1" eaLnBrk="1" hangingPunct="1"/>
            <a:r>
              <a:rPr lang="en-US" altLang="ja-JP" dirty="0">
                <a:ea typeface="ＭＳ Ｐゴシック" panose="020B0600070205080204" pitchFamily="34" charset="-128"/>
              </a:rPr>
              <a:t>4</a:t>
            </a:r>
            <a:r>
              <a:rPr lang="ja-JP" altLang="en-US">
                <a:ea typeface="ＭＳ Ｐゴシック" panose="020B0600070205080204" pitchFamily="34" charset="-128"/>
              </a:rPr>
              <a:t>回のトレーニング前の評価テスト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ja-JP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ja-JP" altLang="en-US">
                <a:ea typeface="ＭＳ Ｐゴシック" panose="020B0600070205080204" pitchFamily="34" charset="-128"/>
              </a:rPr>
              <a:t>ファイル：</a:t>
            </a:r>
            <a:r>
              <a:rPr lang="en-US" altLang="ja-JP" dirty="0">
                <a:ea typeface="ＭＳ Ｐゴシック" panose="020B0600070205080204" pitchFamily="34" charset="-128"/>
              </a:rPr>
              <a:t> “</a:t>
            </a:r>
            <a:r>
              <a:rPr lang="en-US" altLang="ja-JP" dirty="0" err="1">
                <a:ea typeface="ＭＳ Ｐゴシック" panose="020B0600070205080204" pitchFamily="34" charset="-128"/>
              </a:rPr>
              <a:t>R_Tutorial_Data.txt</a:t>
            </a:r>
            <a:r>
              <a:rPr lang="en-US" altLang="ja-JP" dirty="0">
                <a:ea typeface="ＭＳ Ｐゴシック" panose="020B0600070205080204" pitchFamily="34" charset="-128"/>
              </a:rPr>
              <a:t>”</a:t>
            </a:r>
          </a:p>
          <a:p>
            <a:pPr eaLnBrk="1" hangingPunct="1"/>
            <a:endParaRPr lang="en-US" altLang="ja-JP" dirty="0">
              <a:ea typeface="ＭＳ Ｐゴシック" panose="020B0600070205080204" pitchFamily="34" charset="-128"/>
            </a:endParaRPr>
          </a:p>
        </p:txBody>
      </p:sp>
      <p:pic>
        <p:nvPicPr>
          <p:cNvPr id="49156" name="Picture 5" descr="MC900434901[2]">
            <a:extLst>
              <a:ext uri="{FF2B5EF4-FFF2-40B4-BE49-F238E27FC236}">
                <a16:creationId xmlns:a16="http://schemas.microsoft.com/office/drawing/2014/main" id="{89C1DAAB-5E0B-284F-87E5-7A971258E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25" y="2871788"/>
            <a:ext cx="19208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スライド番号プレースホルダー 5">
            <a:extLst>
              <a:ext uri="{FF2B5EF4-FFF2-40B4-BE49-F238E27FC236}">
                <a16:creationId xmlns:a16="http://schemas.microsoft.com/office/drawing/2014/main" id="{8FCFD81D-6F7C-684A-9B98-4B7E294900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B61EFAA-96A3-404B-B8EF-DE54F9D695D1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ja-JP" sz="1000"/>
          </a:p>
        </p:txBody>
      </p:sp>
      <p:sp>
        <p:nvSpPr>
          <p:cNvPr id="105474" name="Rectangle 2">
            <a:extLst>
              <a:ext uri="{FF2B5EF4-FFF2-40B4-BE49-F238E27FC236}">
                <a16:creationId xmlns:a16="http://schemas.microsoft.com/office/drawing/2014/main" id="{82575380-D0F3-F74F-85FC-4EEE6C6E86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Installing, Running, and Interacting with R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80D35736-4596-1D44-94F6-E86983A468B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2354263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myData &lt;- read.table("R_Tutorial_Data.txt",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header=TRUE, sep="\t")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myData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Condition Group Pre1 Pre2 Pre3 Pre4 Learning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1        Low     A 0.77 0.91 0.24 0.72     0.90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2        Low     A 0.82 0.91 0.62 0.90     0.87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3        Low     A 0.81 0.70 0.43 0.46     0.90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. . .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61      High     B 0.44 0.41 0.84 0.82     0.29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62      High     B 0.48 0.56 0.83 0.85     0.48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63      High     B 0.61 0.82 0.88 0.95     0.28</a:t>
            </a: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492C279D-B831-A14C-B749-8B64B7258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</a:rPr>
              <a:t>ファイルからのデータ読み込み</a:t>
            </a:r>
            <a:r>
              <a:rPr lang="en-US" altLang="ja-JP" dirty="0">
                <a:ea typeface="ＭＳ Ｐゴシック" panose="020B0600070205080204" pitchFamily="34" charset="-128"/>
              </a:rPr>
              <a:t>:</a:t>
            </a:r>
          </a:p>
        </p:txBody>
      </p:sp>
      <p:pic>
        <p:nvPicPr>
          <p:cNvPr id="51206" name="Picture 8">
            <a:extLst>
              <a:ext uri="{FF2B5EF4-FFF2-40B4-BE49-F238E27FC236}">
                <a16:creationId xmlns:a16="http://schemas.microsoft.com/office/drawing/2014/main" id="{8D12D45D-2C3F-DE47-888A-E06C42FE5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13" y="4114800"/>
            <a:ext cx="3263900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27592DEC-6BC9-8A41-9B38-62633A8005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925" y="4114800"/>
            <a:ext cx="2897580" cy="262330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スライド番号プレースホルダー 5">
            <a:extLst>
              <a:ext uri="{FF2B5EF4-FFF2-40B4-BE49-F238E27FC236}">
                <a16:creationId xmlns:a16="http://schemas.microsoft.com/office/drawing/2014/main" id="{AD9B077F-B194-664E-8889-B67B006B7B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CDEE7F6-8314-9C40-8B5F-BF8B725261AC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ja-JP" sz="1000"/>
          </a:p>
        </p:txBody>
      </p:sp>
      <p:sp>
        <p:nvSpPr>
          <p:cNvPr id="107522" name="Rectangle 2">
            <a:extLst>
              <a:ext uri="{FF2B5EF4-FFF2-40B4-BE49-F238E27FC236}">
                <a16:creationId xmlns:a16="http://schemas.microsoft.com/office/drawing/2014/main" id="{E7FD8270-D593-F441-AD30-810FD4EB36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Installing, Running, and Interacting with R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A32BD86C-8E83-1445-805C-6EB186E59CD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5744" y="1127919"/>
            <a:ext cx="8672512" cy="3810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plot(myData)</a:t>
            </a:r>
            <a:endParaRPr lang="en-US" altLang="ja-JP" sz="20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E8D1302-E679-5842-A689-FFF046E2E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1963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>
            <a:extLst>
              <a:ext uri="{FF2B5EF4-FFF2-40B4-BE49-F238E27FC236}">
                <a16:creationId xmlns:a16="http://schemas.microsoft.com/office/drawing/2014/main" id="{7C38C6D5-185D-C740-B26B-7FC32404F8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4425" y="204788"/>
            <a:ext cx="7569200" cy="390525"/>
          </a:xfrm>
        </p:spPr>
        <p:txBody>
          <a:bodyPr/>
          <a:lstStyle/>
          <a:p>
            <a:pPr eaLnBrk="1" hangingPunct="1">
              <a:tabLst>
                <a:tab pos="0" algn="l"/>
                <a:tab pos="414338" algn="l"/>
                <a:tab pos="828675" algn="l"/>
                <a:tab pos="1243013" algn="l"/>
                <a:tab pos="1657350" algn="l"/>
                <a:tab pos="2073275" algn="l"/>
                <a:tab pos="2487613" algn="l"/>
                <a:tab pos="2901950" algn="l"/>
                <a:tab pos="3316288" algn="l"/>
                <a:tab pos="3732213" algn="l"/>
                <a:tab pos="4146550" algn="l"/>
                <a:tab pos="4560888" algn="l"/>
                <a:tab pos="4975225" algn="l"/>
                <a:tab pos="5391150" algn="l"/>
                <a:tab pos="5805488" algn="l"/>
                <a:tab pos="6219825" algn="l"/>
                <a:tab pos="6634163" algn="l"/>
                <a:tab pos="7050088" algn="l"/>
                <a:tab pos="7464425" algn="l"/>
                <a:tab pos="7878763" algn="l"/>
                <a:tab pos="8293100" algn="l"/>
              </a:tabLst>
            </a:pPr>
            <a:r>
              <a:rPr lang="ja-JP" altLang="en-US">
                <a:solidFill>
                  <a:srgbClr val="22226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anose="020B0600070205080204" pitchFamily="34" charset="-128"/>
              </a:rPr>
              <a:t>統計ソフトの推移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088BCC78-2924-F944-807A-7FA41C9CD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96963"/>
            <a:ext cx="6470650" cy="544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8435" name="Text Box 3">
            <a:extLst>
              <a:ext uri="{FF2B5EF4-FFF2-40B4-BE49-F238E27FC236}">
                <a16:creationId xmlns:a16="http://schemas.microsoft.com/office/drawing/2014/main" id="{414FB05A-D08E-7146-945D-110D3EDBB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563" y="6540500"/>
            <a:ext cx="80867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639" tIns="40820" rIns="81639" bIns="40820"/>
          <a:lstStyle>
            <a:lvl1pPr>
              <a:spcBef>
                <a:spcPct val="20000"/>
              </a:spcBef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ts val="1088"/>
              </a:spcBef>
              <a:spcAft>
                <a:spcPts val="913"/>
              </a:spcAft>
              <a:buFontTx/>
              <a:buNone/>
            </a:pPr>
            <a:r>
              <a:rPr lang="en-US" altLang="ja-JP" sz="11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Figure 7a. Use of data analysis software in academic publications as measured by hits on Google Scholar.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スライド番号プレースホルダー 5">
            <a:extLst>
              <a:ext uri="{FF2B5EF4-FFF2-40B4-BE49-F238E27FC236}">
                <a16:creationId xmlns:a16="http://schemas.microsoft.com/office/drawing/2014/main" id="{DA9FAA30-3D60-6240-BB31-D975388BE1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EC057B0-5C0B-DC44-90B9-C78FBFB50476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ja-JP" sz="1000"/>
          </a:p>
        </p:txBody>
      </p:sp>
      <p:sp>
        <p:nvSpPr>
          <p:cNvPr id="108546" name="Rectangle 2">
            <a:extLst>
              <a:ext uri="{FF2B5EF4-FFF2-40B4-BE49-F238E27FC236}">
                <a16:creationId xmlns:a16="http://schemas.microsoft.com/office/drawing/2014/main" id="{308064CE-B67E-8849-B381-7D4A333839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Installing, Running, and Interacting with R</a:t>
            </a: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C49FFB46-7492-3041-90E2-62D7F18ECF7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708525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</a:t>
            </a:r>
            <a:r>
              <a:rPr lang="en-US" altLang="ja-JP" sz="2000" dirty="0" err="1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myData$Learning</a:t>
            </a:r>
            <a:endParaRPr lang="en-US" altLang="ja-JP" sz="2000" dirty="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[1] 0.90 0.87 0.90 0.85 0.93 0.93 0.89 0.80 0.98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[10] 0.88 0.88 0.94 0.99 0.92 0.83 0.65 0.57 0.55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[19] 0.94 0.68 0.89 0.60 0.63 0.84 0.92 0.56 0.78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[28] 0.54 0.47 0.45 0.59 0.91 0.98 0.82 0.93 0.81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[37] 0.97 0.95 0.70 1.00 0.90 0.99 0.95 0.95 0.97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[46] 1.00 0.99 0.18 0.33 0.88 0.23 0.75 0.21 0.35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[55] 0.70 0.34 0.43 0.75 0.44 0.44 0.29 0.48 0.28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ja-JP" sz="2000" dirty="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</a:t>
            </a:r>
            <a:r>
              <a:rPr lang="en-US" altLang="ja-JP" sz="2000" dirty="0" err="1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myData$Learning</a:t>
            </a:r>
            <a:r>
              <a:rPr lang="en-US" altLang="ja-JP" sz="2000" dirty="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</a:t>
            </a:r>
            <a:r>
              <a:rPr lang="en-US" altLang="ja-JP" sz="2000" dirty="0" err="1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myData$Group</a:t>
            </a:r>
            <a:r>
              <a:rPr lang="en-US" altLang="ja-JP" sz="2000" dirty="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=="A"]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[1] 0.90 0.87 0.90 0.85 0.93 0.93 0.89 0.80 0.98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[10] 0.88 0.88 0.94 0.99 0.92 0.83 0.65 0.98 0.82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[19] 0.93 0.81 0.97 0.95 0.70 1.00 0.90 0.99 0.95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[28] 0.95 0.97 1.00 0.99</a:t>
            </a:r>
          </a:p>
        </p:txBody>
      </p:sp>
      <p:sp>
        <p:nvSpPr>
          <p:cNvPr id="55300" name="Text Box 4">
            <a:extLst>
              <a:ext uri="{FF2B5EF4-FFF2-40B4-BE49-F238E27FC236}">
                <a16:creationId xmlns:a16="http://schemas.microsoft.com/office/drawing/2014/main" id="{5EAF15BB-DFD6-BF45-A291-BE8DE0367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Selecting subsets of data: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スライド番号プレースホルダー 5">
            <a:extLst>
              <a:ext uri="{FF2B5EF4-FFF2-40B4-BE49-F238E27FC236}">
                <a16:creationId xmlns:a16="http://schemas.microsoft.com/office/drawing/2014/main" id="{32E0C907-9C06-DA41-BD97-9214A9E21D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A82C41D-22A2-1E40-94BD-D21AB22F9FDB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ja-JP" sz="1000"/>
          </a:p>
        </p:txBody>
      </p:sp>
      <p:sp>
        <p:nvSpPr>
          <p:cNvPr id="109570" name="Rectangle 2">
            <a:extLst>
              <a:ext uri="{FF2B5EF4-FFF2-40B4-BE49-F238E27FC236}">
                <a16:creationId xmlns:a16="http://schemas.microsoft.com/office/drawing/2014/main" id="{EC19CA12-6C92-BD41-8300-354C839EAC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Installing, Running, and Interacting with R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795E0F89-E7EC-BE41-9B68-FEC0ED50878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708525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myData$Learning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[1] 0.90 0.87 0.90 0.85 0.93 0.93 0.89 0.80 0.98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[10] 0.88 0.88 0.94 0.99 0.92 0.83 0.65 0.57 0.55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[19] 0.94 0.68 0.89 0.60 0.63 0.84 0.92 0.56 0.78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[28] 0.54 0.47 0.45 0.59 0.91 0.98 0.82 0.93 0.81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[37] 0.97 0.95 0.70 1.00 0.90 0.99 0.95 0.95 0.97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[46] 1.00 0.99 0.18 0.33 0.88 0.23 0.75 0.21 0.35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[55] 0.70 0.34 0.43 0.75 0.44 0.44 0.29 0.48 0.28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attach(myData)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Learning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[1] 0.90 0.87 0.90 0.85 0.93 0.93 0.89 0.80 0.98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[10] 0.88 0.88 0.94 0.99 0.92 0.83 0.65 0.57 0.55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[19] 0.94 0.68 0.89 0.60 0.63 0.84 0.92 0.56 0.78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[28] 0.54 0.47 0.45 0.59 0.91 0.98 0.82 0.93 0.81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[37] 0.97 0.95 0.70 1.00 0.90 0.99 0.95 0.95 0.97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[46] 1.00 0.99 0.18 0.33 0.88 0.23 0.75 0.21 0.35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[55] 0.70 0.34 0.43 0.75 0.44 0.44 0.29 0.48 0.28</a:t>
            </a:r>
          </a:p>
        </p:txBody>
      </p:sp>
      <p:sp>
        <p:nvSpPr>
          <p:cNvPr id="57348" name="Text Box 4">
            <a:extLst>
              <a:ext uri="{FF2B5EF4-FFF2-40B4-BE49-F238E27FC236}">
                <a16:creationId xmlns:a16="http://schemas.microsoft.com/office/drawing/2014/main" id="{FCDAE820-E024-3E45-8624-37077548D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Selecting subsets of data: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スライド番号プレースホルダー 5">
            <a:extLst>
              <a:ext uri="{FF2B5EF4-FFF2-40B4-BE49-F238E27FC236}">
                <a16:creationId xmlns:a16="http://schemas.microsoft.com/office/drawing/2014/main" id="{D0D17B36-5E73-5E46-9B6E-C3E3C73842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1694E3-D3C0-654D-A2E5-4521530A04D5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ja-JP" sz="1000"/>
          </a:p>
        </p:txBody>
      </p:sp>
      <p:sp>
        <p:nvSpPr>
          <p:cNvPr id="110594" name="Rectangle 2">
            <a:extLst>
              <a:ext uri="{FF2B5EF4-FFF2-40B4-BE49-F238E27FC236}">
                <a16:creationId xmlns:a16="http://schemas.microsoft.com/office/drawing/2014/main" id="{5EEDA137-BB7C-4F48-A43C-E5940EF464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Installing, Running, and Interacting with R</a:t>
            </a:r>
          </a:p>
        </p:txBody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6D865AB1-1BF1-DC46-8818-4BA5082A0CC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708525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Learning[Group=="A"]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[1] 0.90 0.87 0.90 0.85 0.93 0.93 0.89 0.80 0.98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[10] 0.88 0.88 0.94 0.99 0.92 0.83 0.65 0.98 0.82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[19] 0.93 0.81 0.97 0.95 0.70 1.00 0.90 0.99 0.95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[28] 0.95 0.97 1.00 0.99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Learning[Group!="A"]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[1] 0.57 0.55 0.94 0.68 0.89 0.60 0.63 0.84 0.92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[10] 0.56 0.78 0.54 0.47 0.45 0.59 0.91 0.18 0.33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[19] 0.88 0.23 0.75 0.21 0.35 0.70 0.34 0.43 0.75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[28] 0.44 0.44 0.29 0.48 0.28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Condition[Group=="B"&amp;Learning&lt;0.5]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[1] Low  Low  High High High High High High High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[10] High High High High High</a:t>
            </a:r>
          </a:p>
          <a:p>
            <a:pPr marL="533400" indent="-53340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Levels: High Low</a:t>
            </a:r>
          </a:p>
        </p:txBody>
      </p:sp>
      <p:sp>
        <p:nvSpPr>
          <p:cNvPr id="59396" name="Text Box 4">
            <a:extLst>
              <a:ext uri="{FF2B5EF4-FFF2-40B4-BE49-F238E27FC236}">
                <a16:creationId xmlns:a16="http://schemas.microsoft.com/office/drawing/2014/main" id="{3F317651-3679-2B4E-8350-7628EEF70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Selecting subsets of data: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>
            <a:extLst>
              <a:ext uri="{FF2B5EF4-FFF2-40B4-BE49-F238E27FC236}">
                <a16:creationId xmlns:a16="http://schemas.microsoft.com/office/drawing/2014/main" id="{7A7C3692-FD8A-FE48-B9DD-4506C189C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4000">
                <a:ea typeface="ＭＳ Ｐゴシック" panose="020B0600070205080204" pitchFamily="34" charset="-128"/>
              </a:rPr>
              <a:t>Useful functions for text processing</a:t>
            </a:r>
            <a:endParaRPr lang="ja-JP" altLang="en-US" sz="4000">
              <a:ea typeface="ＭＳ Ｐゴシック" panose="020B0600070205080204" pitchFamily="34" charset="-128"/>
            </a:endParaRPr>
          </a:p>
        </p:txBody>
      </p:sp>
      <p:sp>
        <p:nvSpPr>
          <p:cNvPr id="61442" name="コンテンツ プレースホルダー 2">
            <a:extLst>
              <a:ext uri="{FF2B5EF4-FFF2-40B4-BE49-F238E27FC236}">
                <a16:creationId xmlns:a16="http://schemas.microsoft.com/office/drawing/2014/main" id="{5E2F320E-B662-1D41-A5BF-4E34AFF686C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it-IT" altLang="ja-JP" sz="3000" dirty="0">
                <a:ea typeface="ＭＳ Ｐゴシック" panose="020B0600070205080204" pitchFamily="34" charset="-128"/>
              </a:rPr>
              <a:t>&gt;</a:t>
            </a:r>
            <a:r>
              <a:rPr lang="it-IT" altLang="ja-JP" sz="30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substr</a:t>
            </a:r>
            <a:r>
              <a:rPr lang="it-IT" altLang="ja-JP" sz="3000" dirty="0">
                <a:ea typeface="ＭＳ Ｐゴシック" panose="020B0600070205080204" pitchFamily="34" charset="-128"/>
              </a:rPr>
              <a:t>("</a:t>
            </a:r>
            <a:r>
              <a:rPr lang="it-IT" altLang="ja-JP" sz="3000" dirty="0" err="1">
                <a:ea typeface="ＭＳ Ｐゴシック" panose="020B0600070205080204" pitchFamily="34" charset="-128"/>
              </a:rPr>
              <a:t>internationalization</a:t>
            </a:r>
            <a:r>
              <a:rPr lang="it-IT" altLang="ja-JP" sz="3000" dirty="0">
                <a:ea typeface="ＭＳ Ｐゴシック" panose="020B0600070205080204" pitchFamily="34" charset="-128"/>
              </a:rPr>
              <a:t>", 6, 13)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GB" altLang="ja-JP" sz="3000" dirty="0">
                <a:ea typeface="ＭＳ Ｐゴシック" panose="020B0600070205080204" pitchFamily="34" charset="-128"/>
              </a:rPr>
              <a:t>[1] "national “</a:t>
            </a:r>
          </a:p>
          <a:p>
            <a:pPr marL="0" indent="0">
              <a:lnSpc>
                <a:spcPct val="90000"/>
              </a:lnSpc>
            </a:pPr>
            <a:endParaRPr lang="en-GB" altLang="ja-JP" sz="3000" dirty="0">
              <a:ea typeface="ＭＳ Ｐゴシック" panose="020B0600070205080204" pitchFamily="34" charset="-128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GB" altLang="ja-JP" sz="3000" dirty="0">
                <a:ea typeface="ＭＳ Ｐゴシック" panose="020B0600070205080204" pitchFamily="34" charset="-128"/>
              </a:rPr>
              <a:t>&gt;example &lt;- c("I", "do", , "not" "know")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GB" altLang="ja-JP" sz="3000" dirty="0">
                <a:ea typeface="ＭＳ Ｐゴシック" panose="020B0600070205080204" pitchFamily="34" charset="-128"/>
              </a:rPr>
              <a:t>&gt;</a:t>
            </a:r>
            <a:r>
              <a:rPr lang="en-GB" altLang="ja-JP" sz="30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nchar</a:t>
            </a:r>
            <a:r>
              <a:rPr lang="en-GB" altLang="ja-JP" sz="3000" dirty="0">
                <a:ea typeface="ＭＳ Ｐゴシック" panose="020B0600070205080204" pitchFamily="34" charset="-128"/>
              </a:rPr>
              <a:t>(example)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US" altLang="ja-JP" sz="3000" dirty="0">
                <a:ea typeface="ＭＳ Ｐゴシック" panose="020B0600070205080204" pitchFamily="34" charset="-128"/>
              </a:rPr>
              <a:t>[1] 1 2 3 4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pt-BR" altLang="ja-JP" sz="3000" dirty="0">
                <a:ea typeface="ＭＳ Ｐゴシック" panose="020B0600070205080204" pitchFamily="34" charset="-128"/>
              </a:rPr>
              <a:t>&gt;</a:t>
            </a:r>
            <a:r>
              <a:rPr lang="pt-BR" altLang="ja-JP" sz="30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tolower</a:t>
            </a:r>
            <a:r>
              <a:rPr lang="pt-BR" altLang="ja-JP" sz="3000" dirty="0">
                <a:ea typeface="ＭＳ Ｐゴシック" panose="020B0600070205080204" pitchFamily="34" charset="-128"/>
              </a:rPr>
              <a:t>(</a:t>
            </a:r>
            <a:r>
              <a:rPr lang="pt-BR" altLang="ja-JP" sz="3000" dirty="0" err="1">
                <a:ea typeface="ＭＳ Ｐゴシック" panose="020B0600070205080204" pitchFamily="34" charset="-128"/>
              </a:rPr>
              <a:t>example</a:t>
            </a:r>
            <a:r>
              <a:rPr lang="pt-BR" altLang="ja-JP" sz="3000" dirty="0">
                <a:ea typeface="ＭＳ Ｐゴシック" panose="020B0600070205080204" pitchFamily="34" charset="-128"/>
              </a:rPr>
              <a:t>)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US" altLang="ja-JP" sz="3000" dirty="0">
                <a:ea typeface="ＭＳ Ｐゴシック" panose="020B0600070205080204" pitchFamily="34" charset="-128"/>
              </a:rPr>
              <a:t>[1] "</a:t>
            </a:r>
            <a:r>
              <a:rPr lang="en-US" altLang="ja-JP" sz="3000" dirty="0" err="1">
                <a:ea typeface="ＭＳ Ｐゴシック" panose="020B0600070205080204" pitchFamily="34" charset="-128"/>
              </a:rPr>
              <a:t>i</a:t>
            </a:r>
            <a:r>
              <a:rPr lang="en-US" altLang="ja-JP" sz="3000" dirty="0">
                <a:ea typeface="ＭＳ Ｐゴシック" panose="020B0600070205080204" pitchFamily="34" charset="-128"/>
              </a:rPr>
              <a:t> "... "do"... "not"..."know"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GB" altLang="ja-JP" sz="3000" dirty="0">
                <a:ea typeface="ＭＳ Ｐゴシック" panose="020B0600070205080204" pitchFamily="34" charset="-128"/>
              </a:rPr>
              <a:t>&gt;</a:t>
            </a:r>
            <a:r>
              <a:rPr lang="en-GB" altLang="ja-JP" sz="30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toupper</a:t>
            </a:r>
            <a:r>
              <a:rPr lang="en-GB" altLang="ja-JP" sz="3000" dirty="0">
                <a:ea typeface="ＭＳ Ｐゴシック" panose="020B0600070205080204" pitchFamily="34" charset="-128"/>
              </a:rPr>
              <a:t>(example)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US" altLang="ja-JP" sz="3000" dirty="0">
                <a:ea typeface="ＭＳ Ｐゴシック" panose="020B0600070205080204" pitchFamily="34" charset="-128"/>
              </a:rPr>
              <a:t>[1] "I"... “DO"... “NOT"... "KNOW"</a:t>
            </a:r>
            <a:endParaRPr lang="ja-JP" altLang="en-US" sz="300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コンテンツ プレースホルダー 2">
            <a:extLst>
              <a:ext uri="{FF2B5EF4-FFF2-40B4-BE49-F238E27FC236}">
                <a16:creationId xmlns:a16="http://schemas.microsoft.com/office/drawing/2014/main" id="{139A86E8-F490-CE4F-8132-7EE2C3554D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&gt;</a:t>
            </a:r>
            <a:r>
              <a:rPr lang="en-US" altLang="ja-JP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chartr</a:t>
            </a:r>
            <a:r>
              <a:rPr lang="en-US" altLang="ja-JP" dirty="0">
                <a:ea typeface="ＭＳ Ｐゴシック" panose="020B0600070205080204" pitchFamily="34" charset="-128"/>
              </a:rPr>
              <a:t>(“o”, “x”, example)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[1] “I”    “dx”    “</a:t>
            </a:r>
            <a:r>
              <a:rPr lang="en-US" altLang="ja-JP" dirty="0" err="1">
                <a:ea typeface="ＭＳ Ｐゴシック" panose="020B0600070205080204" pitchFamily="34" charset="-128"/>
              </a:rPr>
              <a:t>nxt</a:t>
            </a:r>
            <a:r>
              <a:rPr lang="en-US" altLang="ja-JP" dirty="0">
                <a:ea typeface="ＭＳ Ｐゴシック" panose="020B0600070205080204" pitchFamily="34" charset="-128"/>
              </a:rPr>
              <a:t>”    “</a:t>
            </a:r>
            <a:r>
              <a:rPr lang="en-US" altLang="ja-JP" dirty="0" err="1">
                <a:ea typeface="ＭＳ Ｐゴシック" panose="020B0600070205080204" pitchFamily="34" charset="-128"/>
              </a:rPr>
              <a:t>knxw</a:t>
            </a:r>
            <a:r>
              <a:rPr lang="en-US" altLang="ja-JP" dirty="0">
                <a:ea typeface="ＭＳ Ｐゴシック" panose="020B0600070205080204" pitchFamily="34" charset="-128"/>
              </a:rPr>
              <a:t>”</a:t>
            </a:r>
          </a:p>
          <a:p>
            <a:pPr marL="0" indent="0">
              <a:buFontTx/>
              <a:buNone/>
            </a:pPr>
            <a:endParaRPr lang="en-US" altLang="ja-JP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&gt;example.2 &lt;- “I do not know”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&gt;</a:t>
            </a:r>
            <a:r>
              <a:rPr lang="en-US" altLang="ja-JP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strsplit</a:t>
            </a:r>
            <a:r>
              <a:rPr lang="en-US" altLang="ja-JP" dirty="0">
                <a:ea typeface="ＭＳ Ｐゴシック" panose="020B0600070205080204" pitchFamily="34" charset="-128"/>
              </a:rPr>
              <a:t>(example.2, “ “)</a:t>
            </a:r>
            <a:r>
              <a:rPr lang="ja-JP" altLang="en-US">
                <a:ea typeface="ＭＳ Ｐゴシック" panose="020B0600070205080204" pitchFamily="34" charset="-128"/>
              </a:rPr>
              <a:t>　</a:t>
            </a:r>
            <a:r>
              <a:rPr lang="en-US" altLang="ja-JP" dirty="0">
                <a:ea typeface="ＭＳ Ｐゴシック" panose="020B0600070205080204" pitchFamily="34" charset="-128"/>
              </a:rPr>
              <a:t>#</a:t>
            </a:r>
            <a:r>
              <a:rPr lang="en-US" altLang="ja-JP" sz="2400" dirty="0">
                <a:ea typeface="ＭＳ Ｐゴシック" panose="020B0600070205080204" pitchFamily="34" charset="-128"/>
              </a:rPr>
              <a:t> “ “ </a:t>
            </a:r>
            <a:r>
              <a:rPr lang="ja-JP" altLang="en-US" sz="2400">
                <a:ea typeface="ＭＳ Ｐゴシック" panose="020B0600070205080204" pitchFamily="34" charset="-128"/>
              </a:rPr>
              <a:t>はスペース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[[1]]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[1] “I”   “do”   “not”   “know”</a:t>
            </a:r>
          </a:p>
          <a:p>
            <a:pPr marL="0" indent="0">
              <a:buFontTx/>
              <a:buNone/>
            </a:pPr>
            <a:r>
              <a:rPr lang="en-US" altLang="ja-JP" sz="2400" dirty="0">
                <a:ea typeface="ＭＳ Ｐゴシック" panose="020B0600070205080204" pitchFamily="34" charset="-128"/>
              </a:rPr>
              <a:t># “”</a:t>
            </a:r>
            <a:r>
              <a:rPr lang="ja-JP" altLang="en-US" sz="2400">
                <a:ea typeface="ＭＳ Ｐゴシック" panose="020B0600070205080204" pitchFamily="34" charset="-128"/>
              </a:rPr>
              <a:t>と何もいれないと文字単位で分割</a:t>
            </a:r>
            <a:endParaRPr lang="en-US" altLang="ja-JP" sz="2400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</a:pPr>
            <a:r>
              <a:rPr lang="en-US" altLang="ja-JP" sz="2400" dirty="0">
                <a:ea typeface="ＭＳ Ｐゴシック" panose="020B0600070205080204" pitchFamily="34" charset="-128"/>
              </a:rPr>
              <a:t># data </a:t>
            </a:r>
            <a:r>
              <a:rPr lang="ja-JP" altLang="en-US" sz="2400">
                <a:ea typeface="ＭＳ Ｐゴシック" panose="020B0600070205080204" pitchFamily="34" charset="-128"/>
              </a:rPr>
              <a:t>形式的には </a:t>
            </a:r>
            <a:r>
              <a:rPr lang="en-US" altLang="ja-JP" sz="2400" dirty="0">
                <a:ea typeface="ＭＳ Ｐゴシック" panose="020B0600070205080204" pitchFamily="34" charset="-128"/>
              </a:rPr>
              <a:t>vector </a:t>
            </a:r>
            <a:r>
              <a:rPr lang="ja-JP" altLang="en-US" sz="2400">
                <a:ea typeface="ＭＳ Ｐゴシック" panose="020B0600070205080204" pitchFamily="34" charset="-128"/>
              </a:rPr>
              <a:t>ではなく，</a:t>
            </a:r>
            <a:r>
              <a:rPr lang="en-US" altLang="ja-JP" sz="2400" dirty="0">
                <a:ea typeface="ＭＳ Ｐゴシック" panose="020B0600070205080204" pitchFamily="34" charset="-128"/>
              </a:rPr>
              <a:t>list </a:t>
            </a:r>
            <a:r>
              <a:rPr lang="ja-JP" altLang="en-US" sz="2400">
                <a:ea typeface="ＭＳ Ｐゴシック" panose="020B0600070205080204" pitchFamily="34" charset="-128"/>
              </a:rPr>
              <a:t>の状態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</a:pPr>
            <a:endParaRPr lang="ja-JP" altLang="en-US">
              <a:ea typeface="ＭＳ Ｐゴシック" panose="020B0600070205080204" pitchFamily="34" charset="-128"/>
            </a:endParaRPr>
          </a:p>
        </p:txBody>
      </p:sp>
      <p:sp>
        <p:nvSpPr>
          <p:cNvPr id="4099" name="タイトル 1">
            <a:extLst>
              <a:ext uri="{FF2B5EF4-FFF2-40B4-BE49-F238E27FC236}">
                <a16:creationId xmlns:a16="http://schemas.microsoft.com/office/drawing/2014/main" id="{DA765C26-B70C-6248-8D30-5F2CAE4A9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4000">
                <a:ea typeface="ＭＳ Ｐゴシック" panose="020B0600070205080204" pitchFamily="34" charset="-128"/>
              </a:rPr>
              <a:t>Useful functions for text processing</a:t>
            </a:r>
            <a:endParaRPr lang="ja-JP" altLang="en-US" sz="400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コンテンツ プレースホルダー 2">
            <a:extLst>
              <a:ext uri="{FF2B5EF4-FFF2-40B4-BE49-F238E27FC236}">
                <a16:creationId xmlns:a16="http://schemas.microsoft.com/office/drawing/2014/main" id="{8E3339D4-E5C0-F249-AA40-53F9D3D8A4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096963"/>
            <a:ext cx="8229600" cy="50292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&gt;</a:t>
            </a:r>
            <a:r>
              <a:rPr lang="en-US" altLang="ja-JP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unlist</a:t>
            </a:r>
            <a:r>
              <a:rPr lang="en-US" altLang="ja-JP" dirty="0">
                <a:ea typeface="ＭＳ Ｐゴシック" panose="020B0600070205080204" pitchFamily="34" charset="-128"/>
              </a:rPr>
              <a:t>(</a:t>
            </a:r>
            <a:r>
              <a:rPr lang="en-US" altLang="ja-JP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strsplit</a:t>
            </a:r>
            <a:r>
              <a:rPr lang="en-US" altLang="ja-JP" dirty="0">
                <a:ea typeface="ＭＳ Ｐゴシック" panose="020B0600070205080204" pitchFamily="34" charset="-128"/>
              </a:rPr>
              <a:t>(example.2, “ “))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[1] “I”   “do”   “not”   “know”</a:t>
            </a:r>
          </a:p>
          <a:p>
            <a:pPr marL="0" indent="0">
              <a:buFontTx/>
              <a:buNone/>
            </a:pPr>
            <a:endParaRPr lang="en-US" altLang="ja-JP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&gt;text &lt;- c(“This is a first example sentence.”, “And this is a second example sentence.”)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&gt;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grep</a:t>
            </a:r>
            <a:r>
              <a:rPr lang="en-US" altLang="ja-JP" dirty="0">
                <a:ea typeface="ＭＳ Ｐゴシック" panose="020B0600070205080204" pitchFamily="34" charset="-128"/>
              </a:rPr>
              <a:t>(“second”, text)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[1] 2</a:t>
            </a:r>
          </a:p>
          <a:p>
            <a:pPr marL="0" indent="0">
              <a:buFontTx/>
              <a:buNone/>
            </a:pPr>
            <a:r>
              <a:rPr lang="en-US" altLang="ja-JP" sz="2000" dirty="0">
                <a:ea typeface="ＭＳ Ｐゴシック" panose="020B0600070205080204" pitchFamily="34" charset="-128"/>
              </a:rPr>
              <a:t># grep </a:t>
            </a:r>
            <a:r>
              <a:rPr lang="ja-JP" altLang="en-US" sz="2000">
                <a:ea typeface="ＭＳ Ｐゴシック" panose="020B0600070205080204" pitchFamily="34" charset="-128"/>
              </a:rPr>
              <a:t>はマッチした位置を返す</a:t>
            </a:r>
            <a:endParaRPr lang="en-US" altLang="ja-JP" sz="2000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&gt;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grep</a:t>
            </a:r>
            <a:r>
              <a:rPr lang="en-US" altLang="ja-JP" dirty="0">
                <a:ea typeface="ＭＳ Ｐゴシック" panose="020B0600070205080204" pitchFamily="34" charset="-128"/>
              </a:rPr>
              <a:t>(“second”, text, value=T)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[1] “And this is …”</a:t>
            </a:r>
          </a:p>
          <a:p>
            <a:pPr marL="0" indent="0">
              <a:buFontTx/>
              <a:buNone/>
            </a:pPr>
            <a:endParaRPr lang="en-US" altLang="ja-JP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</a:pPr>
            <a:endParaRPr lang="ja-JP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1">
            <a:extLst>
              <a:ext uri="{FF2B5EF4-FFF2-40B4-BE49-F238E27FC236}">
                <a16:creationId xmlns:a16="http://schemas.microsoft.com/office/drawing/2014/main" id="{1BCB99CE-44D1-104F-87EA-D8F25B15C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ja-JP">
                <a:ea typeface="ＭＳ Ｐゴシック" panose="020B0600070205080204" pitchFamily="34" charset="-128"/>
              </a:rPr>
              <a:t>Package </a:t>
            </a:r>
            <a:r>
              <a:rPr lang="en-US" altLang="ja-JP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gsubfn (1)</a:t>
            </a:r>
            <a:endParaRPr lang="ja-JP" altLang="en-US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7586" name="コンテンツ プレースホルダー 2">
            <a:extLst>
              <a:ext uri="{FF2B5EF4-FFF2-40B4-BE49-F238E27FC236}">
                <a16:creationId xmlns:a16="http://schemas.microsoft.com/office/drawing/2014/main" id="{67B83ED1-23E7-EE47-BEAD-5971032D90D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&gt;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library(</a:t>
            </a:r>
            <a:r>
              <a:rPr lang="en-US" altLang="ja-JP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gsubfn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&gt;text &lt;- c(“This is a first example sentence.”, “And this is a second example sentence.”)</a:t>
            </a:r>
          </a:p>
        </p:txBody>
      </p:sp>
      <p:sp>
        <p:nvSpPr>
          <p:cNvPr id="67587" name="コンテンツ プレースホルダー 1">
            <a:extLst>
              <a:ext uri="{FF2B5EF4-FFF2-40B4-BE49-F238E27FC236}">
                <a16:creationId xmlns:a16="http://schemas.microsoft.com/office/drawing/2014/main" id="{B3C7D233-ECD0-CC48-A1A2-C0AEADBAC99C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&gt;</a:t>
            </a:r>
            <a:r>
              <a:rPr lang="en-US" altLang="ja-JP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strapply</a:t>
            </a:r>
            <a:r>
              <a:rPr lang="en-US" altLang="ja-JP" dirty="0">
                <a:ea typeface="ＭＳ Ｐゴシック" panose="020B0600070205080204" pitchFamily="34" charset="-128"/>
              </a:rPr>
              <a:t>(text, “first”)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[[1]]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[1] “first”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[[2]]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NULL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&gt;</a:t>
            </a:r>
            <a:r>
              <a:rPr lang="en-US" altLang="ja-JP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strapply</a:t>
            </a:r>
            <a:r>
              <a:rPr lang="en-US" altLang="ja-JP" dirty="0">
                <a:ea typeface="ＭＳ Ｐゴシック" panose="020B0600070205080204" pitchFamily="34" charset="-128"/>
              </a:rPr>
              <a:t>(text, “is”)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[[1]]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[1] “is” “is”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[[2]]</a:t>
            </a:r>
          </a:p>
          <a:p>
            <a:pPr marL="0" indent="0"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[1] “is” “is”</a:t>
            </a:r>
          </a:p>
          <a:p>
            <a:pPr marL="0" indent="0">
              <a:buFontTx/>
              <a:buNone/>
            </a:pPr>
            <a:endParaRPr lang="ja-JP" altLang="en-US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</a:pPr>
            <a:endParaRPr kumimoji="1" lang="ja-JP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コンテンツ プレースホルダー 2">
            <a:extLst>
              <a:ext uri="{FF2B5EF4-FFF2-40B4-BE49-F238E27FC236}">
                <a16:creationId xmlns:a16="http://schemas.microsoft.com/office/drawing/2014/main" id="{77419A90-1B1C-A140-8AEE-F8626D7A49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276475"/>
            <a:ext cx="8229600" cy="38496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ja-JP" sz="3000">
                <a:ea typeface="ＭＳ Ｐゴシック" panose="020B0600070205080204" pitchFamily="34" charset="-128"/>
              </a:rPr>
              <a:t>&gt;</a:t>
            </a:r>
            <a:r>
              <a:rPr lang="en-US" altLang="ja-JP" sz="3000">
                <a:solidFill>
                  <a:srgbClr val="FF0000"/>
                </a:solidFill>
                <a:ea typeface="ＭＳ Ｐゴシック" panose="020B0600070205080204" pitchFamily="34" charset="-128"/>
              </a:rPr>
              <a:t>gsub</a:t>
            </a:r>
            <a:r>
              <a:rPr lang="en-US" altLang="ja-JP" sz="3000">
                <a:ea typeface="ＭＳ Ｐゴシック" panose="020B0600070205080204" pitchFamily="34" charset="-128"/>
              </a:rPr>
              <a:t>(“a”, “the”, text)</a:t>
            </a:r>
          </a:p>
          <a:p>
            <a:pPr marL="0" indent="0">
              <a:buFontTx/>
              <a:buNone/>
            </a:pPr>
            <a:r>
              <a:rPr lang="en-US" altLang="ja-JP" sz="3000">
                <a:ea typeface="ＭＳ Ｐゴシック" panose="020B0600070205080204" pitchFamily="34" charset="-128"/>
              </a:rPr>
              <a:t>[1] “This is the first </a:t>
            </a:r>
            <a:r>
              <a:rPr lang="en-US" altLang="ja-JP" sz="3000">
                <a:solidFill>
                  <a:srgbClr val="DAEDEF"/>
                </a:solidFill>
                <a:ea typeface="ＭＳ Ｐゴシック" panose="020B0600070205080204" pitchFamily="34" charset="-128"/>
              </a:rPr>
              <a:t>exthemple </a:t>
            </a:r>
            <a:r>
              <a:rPr lang="en-US" altLang="ja-JP" sz="3000">
                <a:ea typeface="ＭＳ Ｐゴシック" panose="020B0600070205080204" pitchFamily="34" charset="-128"/>
              </a:rPr>
              <a:t>sentence.”</a:t>
            </a:r>
          </a:p>
          <a:p>
            <a:pPr marL="0" indent="0">
              <a:buFontTx/>
              <a:buNone/>
            </a:pPr>
            <a:r>
              <a:rPr lang="en-US" altLang="ja-JP" sz="3000">
                <a:ea typeface="ＭＳ Ｐゴシック" panose="020B0600070205080204" pitchFamily="34" charset="-128"/>
              </a:rPr>
              <a:t>[2] “And this is the second </a:t>
            </a:r>
            <a:r>
              <a:rPr lang="en-US" altLang="ja-JP" sz="3000">
                <a:solidFill>
                  <a:srgbClr val="DAEDEF"/>
                </a:solidFill>
                <a:ea typeface="ＭＳ Ｐゴシック" panose="020B0600070205080204" pitchFamily="34" charset="-128"/>
              </a:rPr>
              <a:t>exthemple </a:t>
            </a:r>
            <a:r>
              <a:rPr lang="en-US" altLang="ja-JP" sz="3000">
                <a:ea typeface="ＭＳ Ｐゴシック" panose="020B0600070205080204" pitchFamily="34" charset="-128"/>
              </a:rPr>
              <a:t>sentence.”</a:t>
            </a:r>
          </a:p>
          <a:p>
            <a:pPr marL="0" indent="0">
              <a:buFontTx/>
              <a:buNone/>
            </a:pPr>
            <a:r>
              <a:rPr lang="en-US" altLang="ja-JP" sz="3000">
                <a:ea typeface="ＭＳ Ｐゴシック" panose="020B0600070205080204" pitchFamily="34" charset="-128"/>
              </a:rPr>
              <a:t>&gt;gsub</a:t>
            </a:r>
            <a:r>
              <a:rPr lang="en-US" altLang="ja-JP" sz="3000">
                <a:solidFill>
                  <a:srgbClr val="FF0000"/>
                </a:solidFill>
                <a:ea typeface="ＭＳ Ｐゴシック" panose="020B0600070205080204" pitchFamily="34" charset="-128"/>
              </a:rPr>
              <a:t>(“ a ”, “ the ”, text)</a:t>
            </a:r>
          </a:p>
          <a:p>
            <a:pPr marL="0" indent="0">
              <a:buFontTx/>
              <a:buNone/>
            </a:pPr>
            <a:r>
              <a:rPr lang="en-US" altLang="ja-JP" sz="3000">
                <a:ea typeface="ＭＳ Ｐゴシック" panose="020B0600070205080204" pitchFamily="34" charset="-128"/>
              </a:rPr>
              <a:t>[1] “This is the first example sentence.”</a:t>
            </a:r>
          </a:p>
          <a:p>
            <a:pPr marL="0" indent="0">
              <a:buFontTx/>
              <a:buNone/>
            </a:pPr>
            <a:r>
              <a:rPr lang="en-US" altLang="ja-JP" sz="3000">
                <a:ea typeface="ＭＳ Ｐゴシック" panose="020B0600070205080204" pitchFamily="34" charset="-128"/>
              </a:rPr>
              <a:t>[2] “And this is the second example sentence.”</a:t>
            </a:r>
          </a:p>
          <a:p>
            <a:pPr marL="0" indent="0">
              <a:buFontTx/>
              <a:buNone/>
            </a:pPr>
            <a:r>
              <a:rPr lang="en-US" altLang="ja-JP" sz="3000">
                <a:ea typeface="ＭＳ Ｐゴシック" panose="020B0600070205080204" pitchFamily="34" charset="-128"/>
              </a:rPr>
              <a:t>&gt;text.2 &lt;- gsub(“ a ”, “ the ”, text)</a:t>
            </a:r>
            <a:r>
              <a:rPr lang="ja-JP" altLang="en-US" sz="3000">
                <a:ea typeface="ＭＳ Ｐゴシック" panose="020B0600070205080204" pitchFamily="34" charset="-128"/>
              </a:rPr>
              <a:t>　</a:t>
            </a:r>
            <a:r>
              <a:rPr lang="en-US" altLang="ja-JP" sz="3000">
                <a:ea typeface="ＭＳ Ｐゴシック" panose="020B0600070205080204" pitchFamily="34" charset="-128"/>
              </a:rPr>
              <a:t>#</a:t>
            </a:r>
            <a:r>
              <a:rPr lang="ja-JP" altLang="en-US" sz="2400">
                <a:ea typeface="ＭＳ Ｐゴシック" panose="020B0600070205080204" pitchFamily="34" charset="-128"/>
              </a:rPr>
              <a:t>テキストに格納</a:t>
            </a:r>
            <a:endParaRPr lang="ja-JP" altLang="en-US" sz="3000">
              <a:ea typeface="ＭＳ Ｐゴシック" panose="020B0600070205080204" pitchFamily="34" charset="-128"/>
            </a:endParaRPr>
          </a:p>
        </p:txBody>
      </p:sp>
      <p:sp>
        <p:nvSpPr>
          <p:cNvPr id="7171" name="タイトル 1">
            <a:extLst>
              <a:ext uri="{FF2B5EF4-FFF2-40B4-BE49-F238E27FC236}">
                <a16:creationId xmlns:a16="http://schemas.microsoft.com/office/drawing/2014/main" id="{15CBCBF1-7C99-4145-957A-A106E1B82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ja-JP">
                <a:ea typeface="ＭＳ Ｐゴシック" panose="020B0600070205080204" pitchFamily="34" charset="-128"/>
              </a:rPr>
              <a:t>Package </a:t>
            </a:r>
            <a:r>
              <a:rPr lang="en-US" altLang="ja-JP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gsubfn (2)</a:t>
            </a:r>
            <a:endParaRPr lang="ja-JP" altLang="en-US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E2B35BC-9B64-0442-A437-024D9DD10089}"/>
              </a:ext>
            </a:extLst>
          </p:cNvPr>
          <p:cNvSpPr txBox="1"/>
          <p:nvPr/>
        </p:nvSpPr>
        <p:spPr>
          <a:xfrm>
            <a:off x="185738" y="1268413"/>
            <a:ext cx="8642350" cy="646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ja-JP" sz="360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gsub(pattern, replacement, x, ignore.case=F)</a:t>
            </a:r>
            <a:endParaRPr lang="ja-JP" altLang="en-US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スライド番号プレースホルダー 4">
            <a:extLst>
              <a:ext uri="{FF2B5EF4-FFF2-40B4-BE49-F238E27FC236}">
                <a16:creationId xmlns:a16="http://schemas.microsoft.com/office/drawing/2014/main" id="{81860BE5-38D1-8A4E-8649-AD5AAE535A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5060EDB-B201-814B-A72E-885660F53749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ja-JP" sz="1000"/>
          </a:p>
        </p:txBody>
      </p:sp>
      <p:sp>
        <p:nvSpPr>
          <p:cNvPr id="83970" name="Rectangle 2">
            <a:extLst>
              <a:ext uri="{FF2B5EF4-FFF2-40B4-BE49-F238E27FC236}">
                <a16:creationId xmlns:a16="http://schemas.microsoft.com/office/drawing/2014/main" id="{6D61DF79-A931-7B49-A955-FE63E9FD37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Statistics and Data Analysis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11249E4A-032E-D04F-BBA1-088B12B5EF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Parametric Tests </a:t>
            </a:r>
            <a:r>
              <a:rPr lang="ja-JP" altLang="en-US">
                <a:ea typeface="ＭＳ Ｐゴシック" panose="020B0600070205080204" pitchFamily="34" charset="-128"/>
              </a:rPr>
              <a:t>パラメトリック・テスト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Independent sample t-tests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Paired sample t-tests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One sample t-tests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Correlation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Nonparametric tests</a:t>
            </a:r>
            <a:r>
              <a:rPr lang="ja-JP" altLang="en-US">
                <a:ea typeface="ＭＳ Ｐゴシック" panose="020B0600070205080204" pitchFamily="34" charset="-128"/>
              </a:rPr>
              <a:t>　ノンパラメトリック・テスト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Shapiro-Wilks test for normality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Wilcoxon signed-rank test (Mann-Whitney U)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Chi square test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ja-JP" dirty="0">
                <a:ea typeface="ＭＳ Ｐゴシック" panose="020B0600070205080204" pitchFamily="34" charset="-128"/>
              </a:rPr>
              <a:t>Linear Models and ANOVA</a:t>
            </a:r>
            <a:r>
              <a:rPr lang="ja-JP" altLang="en-US">
                <a:ea typeface="ＭＳ Ｐゴシック" panose="020B0600070205080204" pitchFamily="34" charset="-128"/>
              </a:rPr>
              <a:t>　線形モデル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スライド番号プレースホルダー 5">
            <a:extLst>
              <a:ext uri="{FF2B5EF4-FFF2-40B4-BE49-F238E27FC236}">
                <a16:creationId xmlns:a16="http://schemas.microsoft.com/office/drawing/2014/main" id="{446FFDE6-5F2B-FF4A-B1BC-A99B1EA715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B77568E-5851-2F4B-9087-B4E39A672F52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ja-JP" sz="1000"/>
          </a:p>
        </p:txBody>
      </p:sp>
      <p:sp>
        <p:nvSpPr>
          <p:cNvPr id="111618" name="Rectangle 2">
            <a:extLst>
              <a:ext uri="{FF2B5EF4-FFF2-40B4-BE49-F238E27FC236}">
                <a16:creationId xmlns:a16="http://schemas.microsoft.com/office/drawing/2014/main" id="{78D11139-893D-DA42-9396-64DF38F728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Basic parametric inferential statistics</a:t>
            </a:r>
          </a:p>
        </p:txBody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FD8515E4-0837-3240-B0D4-A0084F1A6C1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708525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t.test(Pre2[Group=="A"],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Pre2[Group=="B"],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paired=FALSE)</a:t>
            </a:r>
          </a:p>
          <a:p>
            <a:pPr marL="533400" indent="-533400" eaLnBrk="1" hangingPunct="1"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Welch Two Sample t-test</a:t>
            </a:r>
          </a:p>
          <a:p>
            <a:pPr marL="533400" indent="-533400" eaLnBrk="1" hangingPunct="1"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Learning[Group == "A"] and Learning[Group == "B"]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 = 1.6117, df = 53.275, p-value = 0.1129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alternative hypothesis: true difference in means is not equal to 0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95 percent confidence interval: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-0.0179193  0.1645725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sample estimates: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mean of x mean of y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0.7764516 0.7031250</a:t>
            </a:r>
            <a:endParaRPr lang="es-E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73732" name="Text Box 4">
            <a:extLst>
              <a:ext uri="{FF2B5EF4-FFF2-40B4-BE49-F238E27FC236}">
                <a16:creationId xmlns:a16="http://schemas.microsoft.com/office/drawing/2014/main" id="{48C87089-4F2E-1B4B-89CD-1D923B91F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Independent sample t-tests: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D9A5BB6-EBCF-9C41-914B-6749FCD8E5A9}"/>
              </a:ext>
            </a:extLst>
          </p:cNvPr>
          <p:cNvSpPr txBox="1"/>
          <p:nvPr/>
        </p:nvSpPr>
        <p:spPr>
          <a:xfrm>
            <a:off x="4371181" y="1972231"/>
            <a:ext cx="3801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Pre2</a:t>
            </a:r>
            <a:r>
              <a:rPr kumimoji="1" lang="ja-JP" altLang="en-US"/>
              <a:t>テストの</a:t>
            </a:r>
            <a:r>
              <a:rPr kumimoji="1" lang="en-US" altLang="ja-JP" dirty="0"/>
              <a:t> A</a:t>
            </a:r>
            <a:r>
              <a:rPr kumimoji="1" lang="ja-JP" altLang="en-US"/>
              <a:t>と</a:t>
            </a:r>
            <a:r>
              <a:rPr kumimoji="1" lang="en-US" altLang="ja-JP" dirty="0"/>
              <a:t>B</a:t>
            </a:r>
            <a:r>
              <a:rPr kumimoji="1" lang="ja-JP" altLang="en-US"/>
              <a:t>グループの比較</a:t>
            </a:r>
          </a:p>
        </p:txBody>
      </p:sp>
      <p:sp>
        <p:nvSpPr>
          <p:cNvPr id="3" name="右中かっこ 2">
            <a:extLst>
              <a:ext uri="{FF2B5EF4-FFF2-40B4-BE49-F238E27FC236}">
                <a16:creationId xmlns:a16="http://schemas.microsoft.com/office/drawing/2014/main" id="{AD2265D9-8AC0-9F43-B1F4-1441BDA166C3}"/>
              </a:ext>
            </a:extLst>
          </p:cNvPr>
          <p:cNvSpPr/>
          <p:nvPr/>
        </p:nvSpPr>
        <p:spPr bwMode="auto">
          <a:xfrm>
            <a:off x="3930732" y="1779588"/>
            <a:ext cx="332510" cy="785482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>
            <a:extLst>
              <a:ext uri="{FF2B5EF4-FFF2-40B4-BE49-F238E27FC236}">
                <a16:creationId xmlns:a16="http://schemas.microsoft.com/office/drawing/2014/main" id="{977BB3B5-CC3D-2D49-BB24-DB6C2C3D71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71575" y="104775"/>
            <a:ext cx="7512050" cy="666750"/>
          </a:xfrm>
        </p:spPr>
        <p:txBody>
          <a:bodyPr/>
          <a:lstStyle/>
          <a:p>
            <a:pPr eaLnBrk="1" hangingPunct="1">
              <a:tabLst>
                <a:tab pos="0" algn="l"/>
                <a:tab pos="414338" algn="l"/>
                <a:tab pos="828675" algn="l"/>
                <a:tab pos="1243013" algn="l"/>
                <a:tab pos="1657350" algn="l"/>
                <a:tab pos="2073275" algn="l"/>
                <a:tab pos="2487613" algn="l"/>
                <a:tab pos="2901950" algn="l"/>
                <a:tab pos="3316288" algn="l"/>
                <a:tab pos="3732213" algn="l"/>
                <a:tab pos="4146550" algn="l"/>
                <a:tab pos="4560888" algn="l"/>
                <a:tab pos="4975225" algn="l"/>
                <a:tab pos="5391150" algn="l"/>
                <a:tab pos="5805488" algn="l"/>
                <a:tab pos="6219825" algn="l"/>
                <a:tab pos="6634163" algn="l"/>
                <a:tab pos="7050088" algn="l"/>
                <a:tab pos="7464425" algn="l"/>
                <a:tab pos="7878763" algn="l"/>
                <a:tab pos="8293100" algn="l"/>
              </a:tabLst>
            </a:pPr>
            <a:r>
              <a:rPr lang="ja-JP" altLang="en-US">
                <a:solidFill>
                  <a:srgbClr val="22226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anose="020B0600070205080204" pitchFamily="34" charset="-128"/>
              </a:rPr>
              <a:t>統計ソフト利用調査</a:t>
            </a:r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88C3A9FC-C625-D046-AC45-1D97DDC0A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035050"/>
            <a:ext cx="6096000" cy="582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スライド番号プレースホルダー 5">
            <a:extLst>
              <a:ext uri="{FF2B5EF4-FFF2-40B4-BE49-F238E27FC236}">
                <a16:creationId xmlns:a16="http://schemas.microsoft.com/office/drawing/2014/main" id="{B63988E0-D9C9-7D45-971D-A5D4FF11E2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B77DA28-471C-B940-B268-5D5D7A027502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ja-JP" sz="1000"/>
          </a:p>
        </p:txBody>
      </p:sp>
      <p:sp>
        <p:nvSpPr>
          <p:cNvPr id="112642" name="Rectangle 2">
            <a:extLst>
              <a:ext uri="{FF2B5EF4-FFF2-40B4-BE49-F238E27FC236}">
                <a16:creationId xmlns:a16="http://schemas.microsoft.com/office/drawing/2014/main" id="{B9B958C2-AA44-A344-83C6-001B0BCF4F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Basic parametric inferential statistics</a:t>
            </a:r>
          </a:p>
        </p:txBody>
      </p:sp>
      <p:sp>
        <p:nvSpPr>
          <p:cNvPr id="75779" name="Rectangle 3">
            <a:extLst>
              <a:ext uri="{FF2B5EF4-FFF2-40B4-BE49-F238E27FC236}">
                <a16:creationId xmlns:a16="http://schemas.microsoft.com/office/drawing/2014/main" id="{B01272D1-40FE-3744-8A7E-CDDF588E887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708525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t.test(Pre2[Group=="A"],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Pre2[Group=="B"],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paired=FALSE,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</a:t>
            </a:r>
            <a:r>
              <a:rPr lang="en-US" altLang="ja-JP" sz="1600" b="1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var.equal=TRUE</a:t>
            </a: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)</a:t>
            </a:r>
          </a:p>
          <a:p>
            <a:pPr marL="533400" indent="-533400" eaLnBrk="1" hangingPunct="1"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Welch Two Sample t-test</a:t>
            </a:r>
          </a:p>
          <a:p>
            <a:pPr marL="533400" indent="-533400" eaLnBrk="1" hangingPunct="1"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Learning[Group == "A"] and Learning[Group == "B"]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 = 1.601, </a:t>
            </a:r>
            <a:r>
              <a:rPr lang="en-US" altLang="ja-JP" sz="1600" b="1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df = 61, p-value = 0.1145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alternative hypothesis: true difference in means is not equal to 0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95 percent confidence interval: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-0.0179193  0.1645725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sample estimates: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mean of x mean of y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0.7764516 0.7031250</a:t>
            </a:r>
            <a:endParaRPr lang="es-E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75780" name="Text Box 4">
            <a:extLst>
              <a:ext uri="{FF2B5EF4-FFF2-40B4-BE49-F238E27FC236}">
                <a16:creationId xmlns:a16="http://schemas.microsoft.com/office/drawing/2014/main" id="{461C8EFB-AE36-BE4C-B8FF-CF985AB541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Independent sample t-tests:</a:t>
            </a:r>
            <a:r>
              <a:rPr lang="ja-JP" altLang="en-US">
                <a:ea typeface="ＭＳ Ｐゴシック" panose="020B0600070205080204" pitchFamily="34" charset="-128"/>
              </a:rPr>
              <a:t>独立</a:t>
            </a:r>
            <a:r>
              <a:rPr lang="en-US" altLang="ja-JP" dirty="0">
                <a:ea typeface="ＭＳ Ｐゴシック" panose="020B0600070205080204" pitchFamily="34" charset="-128"/>
              </a:rPr>
              <a:t>2</a:t>
            </a:r>
            <a:r>
              <a:rPr lang="ja-JP" altLang="en-US">
                <a:ea typeface="ＭＳ Ｐゴシック" panose="020B0600070205080204" pitchFamily="34" charset="-128"/>
              </a:rPr>
              <a:t>標本</a:t>
            </a:r>
            <a:r>
              <a:rPr lang="en-US" altLang="ja-JP" dirty="0">
                <a:ea typeface="ＭＳ Ｐゴシック" panose="020B0600070205080204" pitchFamily="34" charset="-128"/>
              </a:rPr>
              <a:t> t</a:t>
            </a:r>
            <a:r>
              <a:rPr lang="ja-JP" altLang="en-US">
                <a:ea typeface="ＭＳ Ｐゴシック" panose="020B0600070205080204" pitchFamily="34" charset="-128"/>
              </a:rPr>
              <a:t>検定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スライド番号プレースホルダー 5">
            <a:extLst>
              <a:ext uri="{FF2B5EF4-FFF2-40B4-BE49-F238E27FC236}">
                <a16:creationId xmlns:a16="http://schemas.microsoft.com/office/drawing/2014/main" id="{B065A329-9775-984D-809F-A571D48D8A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1DB3069-5843-4C45-BC3E-F7EFBDF79BDD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ja-JP" sz="1000"/>
          </a:p>
        </p:txBody>
      </p:sp>
      <p:sp>
        <p:nvSpPr>
          <p:cNvPr id="113666" name="Rectangle 2">
            <a:extLst>
              <a:ext uri="{FF2B5EF4-FFF2-40B4-BE49-F238E27FC236}">
                <a16:creationId xmlns:a16="http://schemas.microsoft.com/office/drawing/2014/main" id="{12D0B2A0-B650-8940-8A11-DC8F667882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Basic parametric inferential statistics</a:t>
            </a:r>
          </a:p>
        </p:txBody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id="{8C4481CB-2E4B-2E40-9E1B-7F7762EA701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88315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t.test(Pre2[Group=="A"],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Pre2[Group=="B"],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paired=FALSE,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var.equal=TRUE,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</a:t>
            </a:r>
            <a:r>
              <a:rPr lang="en-US" altLang="ja-JP" sz="1600" b="1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alternative="greater"</a:t>
            </a: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)</a:t>
            </a:r>
          </a:p>
          <a:p>
            <a:pPr marL="533400" indent="-533400" eaLnBrk="1" hangingPunct="1"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Welch Two Sample t-test</a:t>
            </a:r>
          </a:p>
          <a:p>
            <a:pPr marL="533400" indent="-533400" eaLnBrk="1" hangingPunct="1"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Learning[Group == "A"] and Learning[Group == "B"]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 = 1.601, df = 61</a:t>
            </a:r>
            <a:r>
              <a:rPr lang="en-US" altLang="ja-JP" sz="1600" b="1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, p-value = 0.5727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alternative hypothesis: true difference in means </a:t>
            </a:r>
            <a:r>
              <a:rPr lang="en-US" altLang="ja-JP" sz="1600" b="1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is greater than</a:t>
            </a: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0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95 percent confidence interval: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-0.003169388          Inf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sample estimates: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mean of x mean of y</a:t>
            </a:r>
          </a:p>
          <a:p>
            <a:pPr marL="533400" indent="-533400" eaLnBrk="1" hangingPunct="1"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0.7764516 0.7031250</a:t>
            </a:r>
            <a:endParaRPr lang="es-E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77828" name="Text Box 4">
            <a:extLst>
              <a:ext uri="{FF2B5EF4-FFF2-40B4-BE49-F238E27FC236}">
                <a16:creationId xmlns:a16="http://schemas.microsoft.com/office/drawing/2014/main" id="{7AB9B7B4-E013-2A49-A0AF-1727650F4F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Independent sample t-tests:</a:t>
            </a:r>
            <a:r>
              <a:rPr lang="ja-JP" altLang="en-US">
                <a:ea typeface="ＭＳ Ｐゴシック" panose="020B0600070205080204" pitchFamily="34" charset="-128"/>
              </a:rPr>
              <a:t>独立</a:t>
            </a:r>
            <a:r>
              <a:rPr lang="en-US" altLang="ja-JP" dirty="0">
                <a:ea typeface="ＭＳ Ｐゴシック" panose="020B0600070205080204" pitchFamily="34" charset="-128"/>
              </a:rPr>
              <a:t>2</a:t>
            </a:r>
            <a:r>
              <a:rPr lang="ja-JP" altLang="en-US">
                <a:ea typeface="ＭＳ Ｐゴシック" panose="020B0600070205080204" pitchFamily="34" charset="-128"/>
              </a:rPr>
              <a:t>標本</a:t>
            </a:r>
            <a:r>
              <a:rPr lang="en-US" altLang="ja-JP" dirty="0">
                <a:ea typeface="ＭＳ Ｐゴシック" panose="020B0600070205080204" pitchFamily="34" charset="-128"/>
              </a:rPr>
              <a:t> t</a:t>
            </a:r>
            <a:r>
              <a:rPr lang="ja-JP" altLang="en-US">
                <a:ea typeface="ＭＳ Ｐゴシック" panose="020B0600070205080204" pitchFamily="34" charset="-128"/>
              </a:rPr>
              <a:t>検定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スライド番号プレースホルダー 5">
            <a:extLst>
              <a:ext uri="{FF2B5EF4-FFF2-40B4-BE49-F238E27FC236}">
                <a16:creationId xmlns:a16="http://schemas.microsoft.com/office/drawing/2014/main" id="{86AABB0E-AB0E-6F4B-9A14-0D8A21066E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609DE4-2AEA-9144-8433-7B6D9B0E807A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ja-JP" sz="1000"/>
          </a:p>
        </p:txBody>
      </p:sp>
      <p:sp>
        <p:nvSpPr>
          <p:cNvPr id="114690" name="Rectangle 2">
            <a:extLst>
              <a:ext uri="{FF2B5EF4-FFF2-40B4-BE49-F238E27FC236}">
                <a16:creationId xmlns:a16="http://schemas.microsoft.com/office/drawing/2014/main" id="{11A01DA3-3785-774A-894D-FC6833F550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Basic parametric inferential statistics</a:t>
            </a:r>
          </a:p>
        </p:txBody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559F0B8B-A3C9-C048-B38A-F1C10049FD0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708525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t.test(Pre4[Group=="A"],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Pre3[Group=="A"],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paired=TRUE)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5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Paired t-test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5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Pre4[Group == "A"] and Pre3[Group == "A"]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 = 2.4054, df = 30, p-value = 0.02253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alternative hypothesis: true difference in means is not equal to 0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95 percent confidence interval: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0.01641059 0.20100876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sample estimates: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mean of the differences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      0.1087097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5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boxplot(Pre4[Group=="A"],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Pre3[Group=="A"],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col=c("#ffdddd","#ddddff"),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5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names=c("Pre4","Pre3"),main="Group A")</a:t>
            </a:r>
            <a:endParaRPr lang="es-ES" altLang="ja-JP" sz="15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79876" name="Text Box 4">
            <a:extLst>
              <a:ext uri="{FF2B5EF4-FFF2-40B4-BE49-F238E27FC236}">
                <a16:creationId xmlns:a16="http://schemas.microsoft.com/office/drawing/2014/main" id="{57CCF30C-E0E3-2249-9D63-BF6307122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Paired sample t-test:</a:t>
            </a:r>
            <a:r>
              <a:rPr lang="ja-JP" altLang="en-US">
                <a:ea typeface="ＭＳ Ｐゴシック" panose="020B0600070205080204" pitchFamily="34" charset="-128"/>
              </a:rPr>
              <a:t>対応のある</a:t>
            </a:r>
            <a:r>
              <a:rPr lang="en-US" altLang="ja-JP" dirty="0">
                <a:ea typeface="ＭＳ Ｐゴシック" panose="020B0600070205080204" pitchFamily="34" charset="-128"/>
              </a:rPr>
              <a:t>2</a:t>
            </a:r>
            <a:r>
              <a:rPr lang="ja-JP" altLang="en-US">
                <a:ea typeface="ＭＳ Ｐゴシック" panose="020B0600070205080204" pitchFamily="34" charset="-128"/>
              </a:rPr>
              <a:t>標本</a:t>
            </a:r>
            <a:r>
              <a:rPr lang="en-US" altLang="ja-JP" dirty="0">
                <a:ea typeface="ＭＳ Ｐゴシック" panose="020B0600070205080204" pitchFamily="34" charset="-128"/>
              </a:rPr>
              <a:t> t</a:t>
            </a:r>
            <a:r>
              <a:rPr lang="ja-JP" altLang="en-US">
                <a:ea typeface="ＭＳ Ｐゴシック" panose="020B0600070205080204" pitchFamily="34" charset="-128"/>
              </a:rPr>
              <a:t>検定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  <p:pic>
        <p:nvPicPr>
          <p:cNvPr id="79877" name="Picture 6">
            <a:extLst>
              <a:ext uri="{FF2B5EF4-FFF2-40B4-BE49-F238E27FC236}">
                <a16:creationId xmlns:a16="http://schemas.microsoft.com/office/drawing/2014/main" id="{1F3B13F5-2807-F74B-ABB5-EE7E55D309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263" y="3924300"/>
            <a:ext cx="1897062" cy="2705100"/>
          </a:xfrm>
          <a:prstGeom prst="rect">
            <a:avLst/>
          </a:prstGeom>
          <a:noFill/>
          <a:ln w="25400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40E6D37-B1EF-CD42-B410-9D966C0B546B}"/>
              </a:ext>
            </a:extLst>
          </p:cNvPr>
          <p:cNvSpPr txBox="1"/>
          <p:nvPr/>
        </p:nvSpPr>
        <p:spPr>
          <a:xfrm>
            <a:off x="4102925" y="1846613"/>
            <a:ext cx="3595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グループ</a:t>
            </a:r>
            <a:r>
              <a:rPr kumimoji="1" lang="en-US" altLang="ja-JP" dirty="0"/>
              <a:t>A</a:t>
            </a:r>
            <a:r>
              <a:rPr kumimoji="1" lang="ja-JP" altLang="en-US"/>
              <a:t>の</a:t>
            </a:r>
            <a:r>
              <a:rPr kumimoji="1" lang="en-US" altLang="ja-JP" dirty="0"/>
              <a:t>3</a:t>
            </a:r>
            <a:r>
              <a:rPr kumimoji="1" lang="ja-JP" altLang="en-US"/>
              <a:t>回目と</a:t>
            </a:r>
            <a:r>
              <a:rPr kumimoji="1" lang="en-US" altLang="ja-JP" dirty="0"/>
              <a:t>4</a:t>
            </a:r>
            <a:r>
              <a:rPr kumimoji="1" lang="ja-JP" altLang="en-US"/>
              <a:t>回目の比較</a:t>
            </a:r>
          </a:p>
        </p:txBody>
      </p:sp>
      <p:sp>
        <p:nvSpPr>
          <p:cNvPr id="3" name="右中かっこ 2">
            <a:extLst>
              <a:ext uri="{FF2B5EF4-FFF2-40B4-BE49-F238E27FC236}">
                <a16:creationId xmlns:a16="http://schemas.microsoft.com/office/drawing/2014/main" id="{3164BD97-D6A7-9E44-8F18-06DBC4489058}"/>
              </a:ext>
            </a:extLst>
          </p:cNvPr>
          <p:cNvSpPr/>
          <p:nvPr/>
        </p:nvSpPr>
        <p:spPr bwMode="auto">
          <a:xfrm>
            <a:off x="3515096" y="1751610"/>
            <a:ext cx="332509" cy="61158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スライド番号プレースホルダー 5">
            <a:extLst>
              <a:ext uri="{FF2B5EF4-FFF2-40B4-BE49-F238E27FC236}">
                <a16:creationId xmlns:a16="http://schemas.microsoft.com/office/drawing/2014/main" id="{28545BC0-22F9-3D49-9C88-B025583B8C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152564-9CC5-6747-907E-B2B27BABA19E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ja-JP" sz="1000"/>
          </a:p>
        </p:txBody>
      </p:sp>
      <p:sp>
        <p:nvSpPr>
          <p:cNvPr id="115714" name="Rectangle 2">
            <a:extLst>
              <a:ext uri="{FF2B5EF4-FFF2-40B4-BE49-F238E27FC236}">
                <a16:creationId xmlns:a16="http://schemas.microsoft.com/office/drawing/2014/main" id="{9716F0D4-4F85-994B-8E29-EE3A37EB82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Basic parametric inferential statistics</a:t>
            </a:r>
          </a:p>
        </p:txBody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A3F0EFD0-439F-8D48-B20E-B1CEB666814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708525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t.test(Learning[Group=="B"], mu=0.5, alternative="greater")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One Sample t-test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Learning[Group == "B"]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 = 1.5595, df = 31, p-value = 0.06452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alternative hypothesis: true mean is greater than 0.5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95 percent confidence interval: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0.4945469       Inf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sample estimates: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mean of x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0.5625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boxplot(Learning[Group=="B"],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names="Group B", ylab="Learning")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lines(c(0,2), c(0.5, 0.5), col="red")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points(c(rep(1,length(Learning[Group=="B"]))),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Learning[Group=="B"], pch=21, col="blue")</a:t>
            </a:r>
          </a:p>
        </p:txBody>
      </p:sp>
      <p:sp>
        <p:nvSpPr>
          <p:cNvPr id="81924" name="Text Box 4">
            <a:extLst>
              <a:ext uri="{FF2B5EF4-FFF2-40B4-BE49-F238E27FC236}">
                <a16:creationId xmlns:a16="http://schemas.microsoft.com/office/drawing/2014/main" id="{31F0782E-51B2-F246-A7BD-695A244BE5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One sample t-test: </a:t>
            </a:r>
            <a:r>
              <a:rPr lang="ja-JP" altLang="en-US">
                <a:ea typeface="ＭＳ Ｐゴシック" panose="020B0600070205080204" pitchFamily="34" charset="-128"/>
              </a:rPr>
              <a:t>母平均との差の検定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  <p:pic>
        <p:nvPicPr>
          <p:cNvPr id="81925" name="Picture 7">
            <a:extLst>
              <a:ext uri="{FF2B5EF4-FFF2-40B4-BE49-F238E27FC236}">
                <a16:creationId xmlns:a16="http://schemas.microsoft.com/office/drawing/2014/main" id="{B410B1D5-9D2A-AF4D-9889-1A20BA052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88" y="3475038"/>
            <a:ext cx="2238375" cy="3040062"/>
          </a:xfrm>
          <a:prstGeom prst="rect">
            <a:avLst/>
          </a:prstGeom>
          <a:noFill/>
          <a:ln w="25400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スライド番号プレースホルダー 5">
            <a:extLst>
              <a:ext uri="{FF2B5EF4-FFF2-40B4-BE49-F238E27FC236}">
                <a16:creationId xmlns:a16="http://schemas.microsoft.com/office/drawing/2014/main" id="{831BDB16-CFA6-384F-9D6A-4365C48C3A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BCD79AA-8321-C04F-A7CD-1C0DA8D23B4F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ja-JP" sz="1000"/>
          </a:p>
        </p:txBody>
      </p:sp>
      <p:sp>
        <p:nvSpPr>
          <p:cNvPr id="116738" name="Rectangle 2">
            <a:extLst>
              <a:ext uri="{FF2B5EF4-FFF2-40B4-BE49-F238E27FC236}">
                <a16:creationId xmlns:a16="http://schemas.microsoft.com/office/drawing/2014/main" id="{2860B3B3-7A2B-BC4C-82D5-F5BE8F3E46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Basic parametric inferential statistics</a:t>
            </a:r>
          </a:p>
        </p:txBody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id="{0F02EAA5-E217-AF4F-9A04-C1475F2B2C8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708525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cor.test(Pre1,Learning,method="pearson")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Pearson's product-moment correlation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Pre1 and Learning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 = 9.2461, df = 61, p-value = 3.275e-13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alternative hypothesis: true correlation is not equal to 0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95 percent confidence interval: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0.6366698 0.8506815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sample estimates: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cor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0.7639292</a:t>
            </a: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plot(Pre1,Learning)</a:t>
            </a:r>
          </a:p>
        </p:txBody>
      </p:sp>
      <p:sp>
        <p:nvSpPr>
          <p:cNvPr id="83972" name="Text Box 4">
            <a:extLst>
              <a:ext uri="{FF2B5EF4-FFF2-40B4-BE49-F238E27FC236}">
                <a16:creationId xmlns:a16="http://schemas.microsoft.com/office/drawing/2014/main" id="{9C6AD700-A7ED-404A-93B8-D2828CCC1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Correlation:</a:t>
            </a:r>
            <a:r>
              <a:rPr lang="ja-JP" altLang="en-US">
                <a:ea typeface="ＭＳ Ｐゴシック" panose="020B0600070205080204" pitchFamily="34" charset="-128"/>
              </a:rPr>
              <a:t>　相関分析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  <p:pic>
        <p:nvPicPr>
          <p:cNvPr id="83973" name="Picture 6">
            <a:extLst>
              <a:ext uri="{FF2B5EF4-FFF2-40B4-BE49-F238E27FC236}">
                <a16:creationId xmlns:a16="http://schemas.microsoft.com/office/drawing/2014/main" id="{05294991-9567-444C-B77D-AA986FE8D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88" y="3508375"/>
            <a:ext cx="3259137" cy="3254375"/>
          </a:xfrm>
          <a:prstGeom prst="rect">
            <a:avLst/>
          </a:prstGeom>
          <a:noFill/>
          <a:ln w="25400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スライド番号プレースホルダー 5">
            <a:extLst>
              <a:ext uri="{FF2B5EF4-FFF2-40B4-BE49-F238E27FC236}">
                <a16:creationId xmlns:a16="http://schemas.microsoft.com/office/drawing/2014/main" id="{D903271C-2853-3F45-8046-833B78B28A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B4933FC-7F3F-B044-9D20-F466F61BE4C7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ja-JP" sz="1000"/>
          </a:p>
        </p:txBody>
      </p:sp>
      <p:sp>
        <p:nvSpPr>
          <p:cNvPr id="117762" name="Rectangle 2">
            <a:extLst>
              <a:ext uri="{FF2B5EF4-FFF2-40B4-BE49-F238E27FC236}">
                <a16:creationId xmlns:a16="http://schemas.microsoft.com/office/drawing/2014/main" id="{1706F0C9-9DC0-6347-B0D7-D507DDF829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Basic parametric inferential statistics</a:t>
            </a:r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0BFBF86A-9C8E-5847-B8D6-D00513ECDDF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837113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cor.test(Pre1,Learning,method="pearson")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Pearson's product-moment correlation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Pre1 and Learning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 = 9.2461, df = 61, p-value = 3.275e-13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alternative hypothesis: true correlation is not equal to 0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95 percent confidence interval: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0.6366698 0.8506815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sample estimates: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cor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0.7639292</a:t>
            </a: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</a:t>
            </a:r>
            <a:endParaRPr lang="en-US" altLang="ja-JP" sz="8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8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plot(Learning~Pre1, ylim=c(0,1), xlim=c(0,1), ylab="Learning", xlab="Pre1", type="n")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abline(lm(Learning~Pre1),col="black",lty=2, lwd=2)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points(Learning[Group=="A"&amp;Condition=="High"]~Pre1[Group=="A"&amp;Condition=="High"],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pch=65, col="red", cex=0.9)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points(Learning[Group=="A"&amp;Condition=="Low"]~Pre1[Group=="A"&amp;Condition=="Low"],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pch=65, col="blue", cex=0.9)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points(Learning[Group=="B"&amp;Condition=="High"]~Pre1[Group=="B"&amp;Condition=="High"],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pch=66, col="red", cex=0.9)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points(Learning[Group=="B"&amp;Condition=="Low"]~Pre1[Group=="B"&amp;Condition=="Low"],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pch=66, col="blue", cex=0.9)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legend(2.5,1.0, c("LV Training", "HV Training"), pch=c(19), col=c("blue","red"), bty="y")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yCor &lt;- cor.test(Pre1, Learning, method="pearson")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8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text(0.3,0.8, paste("r = ", format(myCor$estimate,digits=3),", p &lt; ", format(myCor$p.value,digits=3)), cex=0.8)</a:t>
            </a:r>
          </a:p>
        </p:txBody>
      </p:sp>
      <p:sp>
        <p:nvSpPr>
          <p:cNvPr id="86020" name="Text Box 4">
            <a:extLst>
              <a:ext uri="{FF2B5EF4-FFF2-40B4-BE49-F238E27FC236}">
                <a16:creationId xmlns:a16="http://schemas.microsoft.com/office/drawing/2014/main" id="{525842BE-C72A-7142-8C3F-514D9DC0F3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Correlation (fancier plot example):</a:t>
            </a:r>
          </a:p>
        </p:txBody>
      </p:sp>
      <p:pic>
        <p:nvPicPr>
          <p:cNvPr id="86021" name="Picture 7">
            <a:extLst>
              <a:ext uri="{FF2B5EF4-FFF2-40B4-BE49-F238E27FC236}">
                <a16:creationId xmlns:a16="http://schemas.microsoft.com/office/drawing/2014/main" id="{66355E5A-93B9-F646-96AE-1E88B7B0B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75" y="3465513"/>
            <a:ext cx="2586038" cy="2719387"/>
          </a:xfrm>
          <a:prstGeom prst="rect">
            <a:avLst/>
          </a:prstGeom>
          <a:noFill/>
          <a:ln w="25400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スライド番号プレースホルダー 5">
            <a:extLst>
              <a:ext uri="{FF2B5EF4-FFF2-40B4-BE49-F238E27FC236}">
                <a16:creationId xmlns:a16="http://schemas.microsoft.com/office/drawing/2014/main" id="{7EE13FC5-7F50-4946-8ACA-3DE4957F56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5FAD752-7BFF-8E43-B391-D901BA432E8C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ja-JP" sz="1000"/>
          </a:p>
        </p:txBody>
      </p:sp>
      <p:sp>
        <p:nvSpPr>
          <p:cNvPr id="118786" name="Rectangle 2">
            <a:extLst>
              <a:ext uri="{FF2B5EF4-FFF2-40B4-BE49-F238E27FC236}">
                <a16:creationId xmlns:a16="http://schemas.microsoft.com/office/drawing/2014/main" id="{B081869D-6100-C44A-A396-8B065BE462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Statistics and Data Analysis</a:t>
            </a:r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5435726A-1549-7347-9D62-7052E2BE1B9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837113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t.test(Learning[Condition=="High"&amp;Group=="A"],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Learning[Condition=="Low"&amp;Group=="A"])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Welch Two Sample t-test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Learning[Condition == "High" &amp; Group == "A"] and Learning[Condition == "Low" &amp; Group == "A"]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 = 1.457, df = 28.422, p-value = 0.1561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alternative hypothesis: true difference in means is not equal to 0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95 percent confidence interval: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-0.01764821  0.10481488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sample estimates: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mean of x mean of y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0.9273333 0.8837500</a:t>
            </a:r>
          </a:p>
        </p:txBody>
      </p:sp>
      <p:sp>
        <p:nvSpPr>
          <p:cNvPr id="88068" name="Text Box 4">
            <a:extLst>
              <a:ext uri="{FF2B5EF4-FFF2-40B4-BE49-F238E27FC236}">
                <a16:creationId xmlns:a16="http://schemas.microsoft.com/office/drawing/2014/main" id="{66069151-C9A8-6348-8D92-DD8AD096D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7510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Are my data normally distributed?</a:t>
            </a:r>
            <a:r>
              <a:rPr lang="ja-JP" altLang="en-US">
                <a:ea typeface="ＭＳ Ｐゴシック" panose="020B0600070205080204" pitchFamily="34" charset="-128"/>
              </a:rPr>
              <a:t>　正規性の検定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スライド番号プレースホルダー 5">
            <a:extLst>
              <a:ext uri="{FF2B5EF4-FFF2-40B4-BE49-F238E27FC236}">
                <a16:creationId xmlns:a16="http://schemas.microsoft.com/office/drawing/2014/main" id="{4F1339E3-7F99-3949-8AA1-D96C5386A3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562961F-9C56-9148-90AC-7735DEA84CAD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ja-JP" sz="1000"/>
          </a:p>
        </p:txBody>
      </p:sp>
      <p:sp>
        <p:nvSpPr>
          <p:cNvPr id="119810" name="Rectangle 2">
            <a:extLst>
              <a:ext uri="{FF2B5EF4-FFF2-40B4-BE49-F238E27FC236}">
                <a16:creationId xmlns:a16="http://schemas.microsoft.com/office/drawing/2014/main" id="{6C9A8545-73FF-7A4D-92BA-C45FB1B4FD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Statistics and Data Analysis</a:t>
            </a:r>
          </a:p>
        </p:txBody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D118E0BC-EA17-D24D-8C63-FD3AC94D24F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1247775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plot(dnorm,-3,3,col="blue",lwd=3,main="The Normal Distribution")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par(mfrow=c(1,2))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hist(Learning[Condition=="High"&amp;Group=="A"])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hist(Learning[Condition=="Low"&amp;Group=="A"])</a:t>
            </a: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90116" name="Text Box 4">
            <a:extLst>
              <a:ext uri="{FF2B5EF4-FFF2-40B4-BE49-F238E27FC236}">
                <a16:creationId xmlns:a16="http://schemas.microsoft.com/office/drawing/2014/main" id="{A019DC62-8058-654D-A1FD-20D2B4A13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Are my data normally distributed?</a:t>
            </a:r>
          </a:p>
        </p:txBody>
      </p:sp>
      <p:pic>
        <p:nvPicPr>
          <p:cNvPr id="90117" name="Picture 6">
            <a:extLst>
              <a:ext uri="{FF2B5EF4-FFF2-40B4-BE49-F238E27FC236}">
                <a16:creationId xmlns:a16="http://schemas.microsoft.com/office/drawing/2014/main" id="{F0904023-D61C-A848-B0C4-10612B0D2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01988"/>
            <a:ext cx="2741613" cy="2738437"/>
          </a:xfrm>
          <a:prstGeom prst="rect">
            <a:avLst/>
          </a:prstGeom>
          <a:noFill/>
          <a:ln w="25400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118" name="Picture 7">
            <a:extLst>
              <a:ext uri="{FF2B5EF4-FFF2-40B4-BE49-F238E27FC236}">
                <a16:creationId xmlns:a16="http://schemas.microsoft.com/office/drawing/2014/main" id="{777B347D-88B4-2A49-8D08-B31168E0C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201988"/>
            <a:ext cx="5164138" cy="2743200"/>
          </a:xfrm>
          <a:prstGeom prst="rect">
            <a:avLst/>
          </a:prstGeom>
          <a:noFill/>
          <a:ln w="25400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スライド番号プレースホルダー 5">
            <a:extLst>
              <a:ext uri="{FF2B5EF4-FFF2-40B4-BE49-F238E27FC236}">
                <a16:creationId xmlns:a16="http://schemas.microsoft.com/office/drawing/2014/main" id="{44767B5E-8F2C-CF46-8981-E5638AC082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09D7C51-3CDE-7947-81FE-9D0DB185627A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ja-JP" sz="1000"/>
          </a:p>
        </p:txBody>
      </p:sp>
      <p:sp>
        <p:nvSpPr>
          <p:cNvPr id="120834" name="Rectangle 2">
            <a:extLst>
              <a:ext uri="{FF2B5EF4-FFF2-40B4-BE49-F238E27FC236}">
                <a16:creationId xmlns:a16="http://schemas.microsoft.com/office/drawing/2014/main" id="{A4BC9D14-726D-E644-B18A-863E66DA51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Statistics and Data Analysis</a:t>
            </a:r>
          </a:p>
        </p:txBody>
      </p:sp>
      <p:sp>
        <p:nvSpPr>
          <p:cNvPr id="92163" name="Rectangle 3">
            <a:extLst>
              <a:ext uri="{FF2B5EF4-FFF2-40B4-BE49-F238E27FC236}">
                <a16:creationId xmlns:a16="http://schemas.microsoft.com/office/drawing/2014/main" id="{F6A8784C-2306-814B-9579-55E5D7DB108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243388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shapiro.test(Learning[Condition=="High"&amp;Group=="A"])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</a:t>
            </a: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Shapiro-Wilk normality test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Learning[Condition == "High" &amp; Group == "A"]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W = 0.7858, p-value = 0.002431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shapiro.test(Learning[Condition=="Low"&amp;Group=="A"])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</a:t>
            </a: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Shapiro-Wilk normality test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Learning[Condition == "Low" &amp; Group == "A"]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W = 0.8689, p-value = 0.02614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92164" name="Text Box 4">
            <a:extLst>
              <a:ext uri="{FF2B5EF4-FFF2-40B4-BE49-F238E27FC236}">
                <a16:creationId xmlns:a16="http://schemas.microsoft.com/office/drawing/2014/main" id="{BB539D73-0D4A-A449-9CFE-269098CA7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Are my data normally distributed?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スライド番号プレースホルダー 5">
            <a:extLst>
              <a:ext uri="{FF2B5EF4-FFF2-40B4-BE49-F238E27FC236}">
                <a16:creationId xmlns:a16="http://schemas.microsoft.com/office/drawing/2014/main" id="{A7A03694-3BD6-9B4C-A99E-8EE0798329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F2F79CF-28A8-A741-9493-A16295B962F4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en-US" altLang="ja-JP" sz="1000"/>
          </a:p>
        </p:txBody>
      </p:sp>
      <p:sp>
        <p:nvSpPr>
          <p:cNvPr id="121858" name="Rectangle 2">
            <a:extLst>
              <a:ext uri="{FF2B5EF4-FFF2-40B4-BE49-F238E27FC236}">
                <a16:creationId xmlns:a16="http://schemas.microsoft.com/office/drawing/2014/main" id="{0B508E6F-CCD0-4747-A30C-9AD1ABD1E5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Basic nonparametric inferential statistics</a:t>
            </a:r>
          </a:p>
        </p:txBody>
      </p:sp>
      <p:sp>
        <p:nvSpPr>
          <p:cNvPr id="94211" name="Rectangle 3">
            <a:extLst>
              <a:ext uri="{FF2B5EF4-FFF2-40B4-BE49-F238E27FC236}">
                <a16:creationId xmlns:a16="http://schemas.microsoft.com/office/drawing/2014/main" id="{100FC259-2AC7-A14A-B033-30EC986E8D1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243388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wilcox.test(Learning[Condition=="High"&amp;Group=="A"],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Learning[Condition=="Low"&amp;Group=="A"],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exact=FALSE,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paired=FALSE)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</a:t>
            </a: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Wilcoxon rank sum test with continuity correction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Learning[Condition == "High" &amp; Group == "A"] and Learning[Condition == "Low" &amp; Group == "A"]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W = 173.5, p-value = 0.03580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alternative hypothesis: true location shift is not equal to 0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94212" name="Text Box 4">
            <a:extLst>
              <a:ext uri="{FF2B5EF4-FFF2-40B4-BE49-F238E27FC236}">
                <a16:creationId xmlns:a16="http://schemas.microsoft.com/office/drawing/2014/main" id="{7AD409C2-85A6-CC4B-849A-3DF629437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>
                <a:ea typeface="ＭＳ Ｐゴシック" panose="020B0600070205080204" pitchFamily="34" charset="-128"/>
              </a:rPr>
              <a:t>Wilcoxon signed-rank / Mann-Whitney U tests: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>
            <a:extLst>
              <a:ext uri="{FF2B5EF4-FFF2-40B4-BE49-F238E27FC236}">
                <a16:creationId xmlns:a16="http://schemas.microsoft.com/office/drawing/2014/main" id="{2D20A420-166D-EE4C-B0AF-20283D5CD3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273050"/>
            <a:ext cx="7694613" cy="528638"/>
          </a:xfrm>
        </p:spPr>
        <p:txBody>
          <a:bodyPr tIns="35268"/>
          <a:lstStyle/>
          <a:p>
            <a:pPr eaLnBrk="1" hangingPunct="1"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Microsoft Excel</a:t>
            </a:r>
          </a:p>
        </p:txBody>
      </p:sp>
      <p:pic>
        <p:nvPicPr>
          <p:cNvPr id="22530" name="Picture 2">
            <a:extLst>
              <a:ext uri="{FF2B5EF4-FFF2-40B4-BE49-F238E27FC236}">
                <a16:creationId xmlns:a16="http://schemas.microsoft.com/office/drawing/2014/main" id="{CFB3C192-75CB-3D44-A175-A652E3E5CB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1071563"/>
            <a:ext cx="6764338" cy="567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スライド番号プレースホルダー 5">
            <a:extLst>
              <a:ext uri="{FF2B5EF4-FFF2-40B4-BE49-F238E27FC236}">
                <a16:creationId xmlns:a16="http://schemas.microsoft.com/office/drawing/2014/main" id="{6366F950-96AD-C949-B835-B1678A2B5C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1BB7D3F-AB8F-EF4B-8851-F10EBF416D18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en-US" altLang="ja-JP" sz="1000"/>
          </a:p>
        </p:txBody>
      </p:sp>
      <p:sp>
        <p:nvSpPr>
          <p:cNvPr id="122882" name="Rectangle 2">
            <a:extLst>
              <a:ext uri="{FF2B5EF4-FFF2-40B4-BE49-F238E27FC236}">
                <a16:creationId xmlns:a16="http://schemas.microsoft.com/office/drawing/2014/main" id="{989C833B-8880-B14C-B665-196AFEE1CE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Basic nonparametric inferential statistics</a:t>
            </a:r>
          </a:p>
        </p:txBody>
      </p:sp>
      <p:sp>
        <p:nvSpPr>
          <p:cNvPr id="96259" name="Rectangle 3">
            <a:extLst>
              <a:ext uri="{FF2B5EF4-FFF2-40B4-BE49-F238E27FC236}">
                <a16:creationId xmlns:a16="http://schemas.microsoft.com/office/drawing/2014/main" id="{E79560BA-5A38-ED4D-8583-B6E3F6732F9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243388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x &lt;- matrix(c(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length(Learning[Group=="A"&amp;Condition=="High"&amp;Gender=="F"]),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length(Learning[Group=="A"&amp;Condition=="Low"&amp;Gender=="F"]),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length(Learning[Group=="B"&amp;Condition=="High"&amp;Gender=="F"]),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length(Learning[Group=="B"&amp;Condition=="Low"&amp;Gender=="F"])),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ncol=2)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x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[,1] [,2]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[1,]    4   12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[2,]   10    7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chisq.test(x)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Pearson's Chi-squared test with Yates' continuity correction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data:  x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X-squared = 2.5999, df = 1, p-value = 0.1069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6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96260" name="Text Box 4">
            <a:extLst>
              <a:ext uri="{FF2B5EF4-FFF2-40B4-BE49-F238E27FC236}">
                <a16:creationId xmlns:a16="http://schemas.microsoft.com/office/drawing/2014/main" id="{6D2B146F-EA96-1942-948D-3C0E60EBE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Chi square test: </a:t>
            </a:r>
            <a:r>
              <a:rPr lang="ja-JP" altLang="en-US">
                <a:ea typeface="ＭＳ Ｐゴシック" panose="020B0600070205080204" pitchFamily="34" charset="-128"/>
              </a:rPr>
              <a:t>カイ２乗検定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スライド番号プレースホルダー 5">
            <a:extLst>
              <a:ext uri="{FF2B5EF4-FFF2-40B4-BE49-F238E27FC236}">
                <a16:creationId xmlns:a16="http://schemas.microsoft.com/office/drawing/2014/main" id="{34982E51-90AC-AA45-A81A-99E30AD0FC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BD832B8-73C6-164E-A12E-8FD83C5EE9A4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41</a:t>
            </a:fld>
            <a:endParaRPr lang="en-US" altLang="ja-JP" sz="1000"/>
          </a:p>
        </p:txBody>
      </p:sp>
      <p:sp>
        <p:nvSpPr>
          <p:cNvPr id="123906" name="Rectangle 2">
            <a:extLst>
              <a:ext uri="{FF2B5EF4-FFF2-40B4-BE49-F238E27FC236}">
                <a16:creationId xmlns:a16="http://schemas.microsoft.com/office/drawing/2014/main" id="{1939BC62-C6A5-0F44-A336-8DB449A699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Linear models and ANOVA</a:t>
            </a:r>
          </a:p>
        </p:txBody>
      </p:sp>
      <p:sp>
        <p:nvSpPr>
          <p:cNvPr id="98307" name="Rectangle 3">
            <a:extLst>
              <a:ext uri="{FF2B5EF4-FFF2-40B4-BE49-F238E27FC236}">
                <a16:creationId xmlns:a16="http://schemas.microsoft.com/office/drawing/2014/main" id="{DE538B30-762D-5A46-A046-52C05931767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243388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myModel &lt;- lm(Learning ~ Pre1 + Pre2 + Pre3 + Pre4)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par(mfrow=c(2,2))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6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plot(myModel)</a:t>
            </a:r>
          </a:p>
        </p:txBody>
      </p:sp>
      <p:sp>
        <p:nvSpPr>
          <p:cNvPr id="98308" name="Text Box 4">
            <a:extLst>
              <a:ext uri="{FF2B5EF4-FFF2-40B4-BE49-F238E27FC236}">
                <a16:creationId xmlns:a16="http://schemas.microsoft.com/office/drawing/2014/main" id="{46912ABF-C810-BF4B-9F0F-1C436EC84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Linear models:</a:t>
            </a:r>
            <a:r>
              <a:rPr lang="ja-JP" altLang="en-US">
                <a:ea typeface="ＭＳ Ｐゴシック" panose="020B0600070205080204" pitchFamily="34" charset="-128"/>
              </a:rPr>
              <a:t>　線形モデル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  <p:pic>
        <p:nvPicPr>
          <p:cNvPr id="98309" name="Picture 5">
            <a:extLst>
              <a:ext uri="{FF2B5EF4-FFF2-40B4-BE49-F238E27FC236}">
                <a16:creationId xmlns:a16="http://schemas.microsoft.com/office/drawing/2014/main" id="{B07EDA90-6C48-144F-8A75-250774D7C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5" y="2311400"/>
            <a:ext cx="4330700" cy="4286250"/>
          </a:xfrm>
          <a:prstGeom prst="rect">
            <a:avLst/>
          </a:prstGeom>
          <a:noFill/>
          <a:ln w="25400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スライド番号プレースホルダー 5">
            <a:extLst>
              <a:ext uri="{FF2B5EF4-FFF2-40B4-BE49-F238E27FC236}">
                <a16:creationId xmlns:a16="http://schemas.microsoft.com/office/drawing/2014/main" id="{2B905C5F-53DF-5949-8476-CED850F521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2B59601-DB0F-E140-B111-9563644897F8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42</a:t>
            </a:fld>
            <a:endParaRPr lang="en-US" altLang="ja-JP" sz="1000"/>
          </a:p>
        </p:txBody>
      </p:sp>
      <p:sp>
        <p:nvSpPr>
          <p:cNvPr id="124930" name="Rectangle 2">
            <a:extLst>
              <a:ext uri="{FF2B5EF4-FFF2-40B4-BE49-F238E27FC236}">
                <a16:creationId xmlns:a16="http://schemas.microsoft.com/office/drawing/2014/main" id="{0BD4AF92-CE07-6B4C-A412-D2096D0443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Linear models and ANOVA</a:t>
            </a:r>
          </a:p>
        </p:txBody>
      </p:sp>
      <p:sp>
        <p:nvSpPr>
          <p:cNvPr id="100355" name="Rectangle 3">
            <a:extLst>
              <a:ext uri="{FF2B5EF4-FFF2-40B4-BE49-F238E27FC236}">
                <a16:creationId xmlns:a16="http://schemas.microsoft.com/office/drawing/2014/main" id="{03E6A787-E4F2-0846-A0BA-5250E04F97F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4837113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summary(myModel)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Call: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lm(formula = Learning ~ Pre1 + Pre2 + Pre3 + Pre4)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Residuals: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Min       1Q   Median       3Q      Max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-0.40518 -0.08460  0.01707  0.09170  0.29074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Coefficients: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    Estimate Std. Error t value Pr(&gt;|t|)   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(Intercept) -0.22037    0.11536  -1.910 0.061055 . 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Pre1         1.05299    0.12636   8.333 1.70e-11 ***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Pre2         0.41298    0.10926   3.780 0.000373 ***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Pre3         0.07339    0.07653   0.959 0.341541   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Pre4        -0.18457    0.11318  -1.631 0.108369   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---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Signif. codes:  0 ‘***’ 0.001 ‘**’ 0.01 ‘*’ 0.05 ‘.’ 0.1 ‘ ’ 1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Residual standard error: 0.1447 on 58 degrees of freedom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Multiple R-squared: 0.6677,     Adjusted R-squared: 0.6448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F-statistic: 29.14 on 4 and 58 DF,  p-value: 2.710e-13</a:t>
            </a:r>
          </a:p>
        </p:txBody>
      </p:sp>
      <p:sp>
        <p:nvSpPr>
          <p:cNvPr id="100356" name="Text Box 4">
            <a:extLst>
              <a:ext uri="{FF2B5EF4-FFF2-40B4-BE49-F238E27FC236}">
                <a16:creationId xmlns:a16="http://schemas.microsoft.com/office/drawing/2014/main" id="{2F5EAAF3-0454-584C-BEDC-8EF2E3B0E4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Linear models:</a:t>
            </a:r>
            <a:r>
              <a:rPr lang="ja-JP" altLang="en-US">
                <a:ea typeface="ＭＳ Ｐゴシック" panose="020B0600070205080204" pitchFamily="34" charset="-128"/>
              </a:rPr>
              <a:t>　線形モデル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スライド番号プレースホルダー 5">
            <a:extLst>
              <a:ext uri="{FF2B5EF4-FFF2-40B4-BE49-F238E27FC236}">
                <a16:creationId xmlns:a16="http://schemas.microsoft.com/office/drawing/2014/main" id="{0A2C60F4-1342-6349-9CC2-AAADF625D7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4B7D347-BC43-CA4C-854A-B6E6FB82CA5D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en-US" altLang="ja-JP" sz="1000"/>
          </a:p>
        </p:txBody>
      </p:sp>
      <p:sp>
        <p:nvSpPr>
          <p:cNvPr id="125954" name="Rectangle 2">
            <a:extLst>
              <a:ext uri="{FF2B5EF4-FFF2-40B4-BE49-F238E27FC236}">
                <a16:creationId xmlns:a16="http://schemas.microsoft.com/office/drawing/2014/main" id="{FD5D534E-447F-4D42-B71E-660ABF7816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Linear models and ANOVA</a:t>
            </a:r>
          </a:p>
        </p:txBody>
      </p:sp>
      <p:sp>
        <p:nvSpPr>
          <p:cNvPr id="102403" name="Rectangle 3">
            <a:extLst>
              <a:ext uri="{FF2B5EF4-FFF2-40B4-BE49-F238E27FC236}">
                <a16:creationId xmlns:a16="http://schemas.microsoft.com/office/drawing/2014/main" id="{02247225-43D1-C647-90EB-86C7A0D74A2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4214812" cy="4837113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step(myModel, direction="backward")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Start:  AIC=-238.8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Learning ~ Pre1 + Pre2 + Pre3 + Pre4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Df Sum of Sq    RSS     AIC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 Pre3  1   0.01925 1.2332 -239.81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&lt;none&gt;              1.2140 -238.80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 Pre4  1   0.05566 1.2696 -237.98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 Pre2  1   0.29902 1.5130 -226.93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 Pre1  1   1.45347 2.6675 -191.21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Step:  AIC=-239.81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Learning ~ Pre1 + Pre2 + Pre4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Df Sum of Sq    RSS     AIC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 Pre4  1   0.03810 1.2713 -239.89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&lt;none&gt;              1.2332 -239.81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 Pre2  1   0.28225 1.5155 -228.83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 Pre1  1   1.54780 2.7810 -190.58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marL="533400" indent="-533400" algn="ctr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...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  <p:sp>
        <p:nvSpPr>
          <p:cNvPr id="102404" name="Text Box 4">
            <a:extLst>
              <a:ext uri="{FF2B5EF4-FFF2-40B4-BE49-F238E27FC236}">
                <a16:creationId xmlns:a16="http://schemas.microsoft.com/office/drawing/2014/main" id="{F93B0408-CB75-1E4E-9F25-9C2430160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Linear models:</a:t>
            </a:r>
            <a:r>
              <a:rPr lang="ja-JP" altLang="en-US">
                <a:ea typeface="ＭＳ Ｐゴシック" panose="020B0600070205080204" pitchFamily="34" charset="-128"/>
              </a:rPr>
              <a:t>　線形モデル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  <p:sp>
        <p:nvSpPr>
          <p:cNvPr id="102405" name="Rectangle 5">
            <a:extLst>
              <a:ext uri="{FF2B5EF4-FFF2-40B4-BE49-F238E27FC236}">
                <a16:creationId xmlns:a16="http://schemas.microsoft.com/office/drawing/2014/main" id="{A7221CD7-6AEA-BB4A-B960-50DD702BF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5025" y="1638300"/>
            <a:ext cx="4214813" cy="4837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/>
          <a:lstStyle>
            <a:lvl1pPr marL="533400" indent="-5334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14400" indent="-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295400" indent="-381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714500" indent="-3429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171700" indent="-3429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...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Step:  AIC=-239.89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Learning ~ Pre1 + Pre2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Df Sum of Sq    RSS     AIC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&lt;none&gt;              1.2713 -239.89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 Pre2  1   0.24997 1.5213 -230.59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 Pre1  1   1.52516 2.7965 -192.23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Call: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lm(formula = Learning ~ Pre1 + Pre2)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400">
              <a:solidFill>
                <a:srgbClr val="0000CC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Coefficients: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(Intercept)         Pre1         Pre2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-0.2864       1.0629       0.3627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スライド番号プレースホルダー 5">
            <a:extLst>
              <a:ext uri="{FF2B5EF4-FFF2-40B4-BE49-F238E27FC236}">
                <a16:creationId xmlns:a16="http://schemas.microsoft.com/office/drawing/2014/main" id="{41073099-C382-5042-BC52-1F4325C864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BDB2537-7151-8447-B492-8574121B494D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44</a:t>
            </a:fld>
            <a:endParaRPr lang="en-US" altLang="ja-JP" sz="1000"/>
          </a:p>
        </p:txBody>
      </p:sp>
      <p:sp>
        <p:nvSpPr>
          <p:cNvPr id="126978" name="Rectangle 2">
            <a:extLst>
              <a:ext uri="{FF2B5EF4-FFF2-40B4-BE49-F238E27FC236}">
                <a16:creationId xmlns:a16="http://schemas.microsoft.com/office/drawing/2014/main" id="{579CDB86-3888-5D4E-8674-AF9E794CFC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Linear models and ANOVA</a:t>
            </a:r>
          </a:p>
        </p:txBody>
      </p:sp>
      <p:sp>
        <p:nvSpPr>
          <p:cNvPr id="104451" name="Rectangle 3">
            <a:extLst>
              <a:ext uri="{FF2B5EF4-FFF2-40B4-BE49-F238E27FC236}">
                <a16:creationId xmlns:a16="http://schemas.microsoft.com/office/drawing/2014/main" id="{975ED93B-6AF3-C542-B64C-15E9A4D5FCA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27178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myANOVA &lt;- aov(Learning~Group*Condition)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summary(myANOVA)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        </a:t>
            </a: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Df Sum Sq Mean Sq F value    Pr(&gt;F)   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Group            1 1.8454 1.84537 81.7106 9.822e-13 ***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Condition        1 0.1591 0.15910  7.0448 0.0102017 * 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Group:Condition  1 0.3164 0.31640 14.0100 0.0004144 ***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Residuals       59 1.3325 0.02258                     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---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Signif. codes:  0 ‘***’ 0.001 ‘**’ 0.01 ‘*’ 0.05 ‘.’ 0.1 ‘ ’ 1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boxplot(Learning~Group*Condition,col=c("#ffdddd","#ddddff"))</a:t>
            </a:r>
          </a:p>
        </p:txBody>
      </p:sp>
      <p:sp>
        <p:nvSpPr>
          <p:cNvPr id="104452" name="Text Box 4">
            <a:extLst>
              <a:ext uri="{FF2B5EF4-FFF2-40B4-BE49-F238E27FC236}">
                <a16:creationId xmlns:a16="http://schemas.microsoft.com/office/drawing/2014/main" id="{802395DA-E171-D544-86B3-33EAB76DC8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ANOVA:</a:t>
            </a:r>
            <a:r>
              <a:rPr lang="ja-JP" altLang="en-US">
                <a:ea typeface="ＭＳ Ｐゴシック" panose="020B0600070205080204" pitchFamily="34" charset="-128"/>
              </a:rPr>
              <a:t>　分散分析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  <p:pic>
        <p:nvPicPr>
          <p:cNvPr id="104453" name="Picture 6">
            <a:extLst>
              <a:ext uri="{FF2B5EF4-FFF2-40B4-BE49-F238E27FC236}">
                <a16:creationId xmlns:a16="http://schemas.microsoft.com/office/drawing/2014/main" id="{D6C89686-BD55-E94B-A32F-2ED6D9C7E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588" y="3913188"/>
            <a:ext cx="4070350" cy="2725737"/>
          </a:xfrm>
          <a:prstGeom prst="rect">
            <a:avLst/>
          </a:prstGeom>
          <a:noFill/>
          <a:ln w="25400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スライド番号プレースホルダー 5">
            <a:extLst>
              <a:ext uri="{FF2B5EF4-FFF2-40B4-BE49-F238E27FC236}">
                <a16:creationId xmlns:a16="http://schemas.microsoft.com/office/drawing/2014/main" id="{331D2FE7-3DA0-C447-A5DF-1BE1788B95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A166E57-07C4-554D-B5E7-CB71436E4648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en-US" altLang="ja-JP" sz="1000"/>
          </a:p>
        </p:txBody>
      </p:sp>
      <p:sp>
        <p:nvSpPr>
          <p:cNvPr id="129026" name="Rectangle 2">
            <a:extLst>
              <a:ext uri="{FF2B5EF4-FFF2-40B4-BE49-F238E27FC236}">
                <a16:creationId xmlns:a16="http://schemas.microsoft.com/office/drawing/2014/main" id="{16235D09-950E-294B-8559-0C9111E9B2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>
                <a:ea typeface="ＭＳ Ｐゴシック" charset="-128"/>
              </a:rPr>
              <a:t>Linear models and ANOVA</a:t>
            </a:r>
          </a:p>
        </p:txBody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C26F6743-C071-5344-9B58-6AA182A3696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9713" y="1638300"/>
            <a:ext cx="8672512" cy="27178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tIns="91440"/>
          <a:lstStyle/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myANOVA2 &lt;- aov(Learning~Group*Condition+Gender)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summary(myANOVA2)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        Df  Sum Sq Mean Sq F value    Pr(&gt;F)   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Group            1 1.84537 1.84537 80.3440 1.523e-12 ***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Condition        1 0.15910 0.15910  6.9270  0.010861 * 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Gender           1 0.04292 0.04292  1.8688  0.176886   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Group:Condition  1 0.27378 0.27378 11.9201  0.001043 **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Residuals       58 1.33216 0.02297                     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---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0000CC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Signif. codes:  0 ‘***’ 0.001 ‘**’ 0.01 ‘*’ 0.05 ‘.’ 0.1 ‘ ’ 1 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&gt; boxplot(Learning~Group*Condition+Gender,</a:t>
            </a:r>
          </a:p>
          <a:p>
            <a:pPr marL="533400" indent="-533400" eaLnBrk="1" hangingPunct="1">
              <a:spcBef>
                <a:spcPct val="0"/>
              </a:spcBef>
              <a:buFontTx/>
              <a:buNone/>
            </a:pPr>
            <a:r>
              <a:rPr lang="en-US" altLang="ja-JP" sz="140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+ col=c(rep("pink",4),rep("light blue",4)))</a:t>
            </a:r>
          </a:p>
        </p:txBody>
      </p:sp>
      <p:sp>
        <p:nvSpPr>
          <p:cNvPr id="106500" name="Text Box 4">
            <a:extLst>
              <a:ext uri="{FF2B5EF4-FFF2-40B4-BE49-F238E27FC236}">
                <a16:creationId xmlns:a16="http://schemas.microsoft.com/office/drawing/2014/main" id="{A10CF32C-7592-CE41-AF0C-DD5A46DB84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028700"/>
            <a:ext cx="8253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dirty="0">
                <a:ea typeface="ＭＳ Ｐゴシック" panose="020B0600070205080204" pitchFamily="34" charset="-128"/>
              </a:rPr>
              <a:t>ANOVA:</a:t>
            </a:r>
            <a:r>
              <a:rPr lang="ja-JP" altLang="en-US">
                <a:ea typeface="ＭＳ Ｐゴシック" panose="020B0600070205080204" pitchFamily="34" charset="-128"/>
              </a:rPr>
              <a:t>　分散分析</a:t>
            </a:r>
            <a:endParaRPr lang="en-US" altLang="ja-JP" dirty="0">
              <a:ea typeface="ＭＳ Ｐゴシック" panose="020B0600070205080204" pitchFamily="34" charset="-128"/>
            </a:endParaRPr>
          </a:p>
        </p:txBody>
      </p:sp>
      <p:pic>
        <p:nvPicPr>
          <p:cNvPr id="106501" name="Picture 6">
            <a:extLst>
              <a:ext uri="{FF2B5EF4-FFF2-40B4-BE49-F238E27FC236}">
                <a16:creationId xmlns:a16="http://schemas.microsoft.com/office/drawing/2014/main" id="{329FAECE-78D9-A64F-B1EB-C17E47267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63" y="3929063"/>
            <a:ext cx="3921125" cy="2625725"/>
          </a:xfrm>
          <a:prstGeom prst="rect">
            <a:avLst/>
          </a:prstGeom>
          <a:noFill/>
          <a:ln w="25400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スライド番号プレースホルダー 4">
            <a:extLst>
              <a:ext uri="{FF2B5EF4-FFF2-40B4-BE49-F238E27FC236}">
                <a16:creationId xmlns:a16="http://schemas.microsoft.com/office/drawing/2014/main" id="{5B5AFACC-26E4-1D4E-B82B-14C4379D0D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E7773EC-2A30-8747-B02D-8C784B3CE9A7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46</a:t>
            </a:fld>
            <a:endParaRPr lang="en-US" altLang="ja-JP" sz="1000"/>
          </a:p>
        </p:txBody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id="{E050BDB6-A8B5-CA4E-90AA-8679FAFD62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ja-JP" altLang="en-US" sz="2800">
                <a:ea typeface="ＭＳ Ｐゴシック" charset="-128"/>
              </a:rPr>
              <a:t>その他の</a:t>
            </a:r>
            <a:r>
              <a:rPr lang="en-US" altLang="ja-JP" sz="2800" dirty="0">
                <a:ea typeface="ＭＳ Ｐゴシック" charset="-128"/>
              </a:rPr>
              <a:t> R </a:t>
            </a:r>
            <a:r>
              <a:rPr lang="ja-JP" altLang="en-US" sz="2800">
                <a:ea typeface="ＭＳ Ｐゴシック" charset="-128"/>
              </a:rPr>
              <a:t>関連サイト</a:t>
            </a:r>
            <a:endParaRPr lang="en-US" altLang="ja-JP" sz="2800" dirty="0">
              <a:ea typeface="ＭＳ Ｐゴシック" charset="-128"/>
            </a:endParaRPr>
          </a:p>
        </p:txBody>
      </p:sp>
      <p:sp>
        <p:nvSpPr>
          <p:cNvPr id="108547" name="Rectangle 3">
            <a:extLst>
              <a:ext uri="{FF2B5EF4-FFF2-40B4-BE49-F238E27FC236}">
                <a16:creationId xmlns:a16="http://schemas.microsoft.com/office/drawing/2014/main" id="{C68335DA-A8CE-C945-BE9F-7CF5FD9AC6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39713" y="1143000"/>
            <a:ext cx="8686800" cy="16065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ja-JP" sz="1800">
                <a:ea typeface="ＭＳ Ｐゴシック" panose="020B0600070205080204" pitchFamily="34" charset="-128"/>
              </a:rPr>
              <a:t>R wiki:</a:t>
            </a:r>
            <a:br>
              <a:rPr lang="en-US" altLang="ja-JP" sz="1800">
                <a:ea typeface="ＭＳ Ｐゴシック" panose="020B0600070205080204" pitchFamily="34" charset="-128"/>
              </a:rPr>
            </a:br>
            <a:r>
              <a:rPr lang="en-US" altLang="ja-JP" sz="1800">
                <a:ea typeface="ＭＳ Ｐゴシック" panose="020B0600070205080204" pitchFamily="34" charset="-128"/>
                <a:hlinkClick r:id="rId3"/>
              </a:rPr>
              <a:t>http://rwiki.sciviews.org/doku.php</a:t>
            </a:r>
            <a:endParaRPr lang="en-US" altLang="ja-JP" sz="18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ja-JP" sz="1800">
                <a:ea typeface="ＭＳ Ｐゴシック" panose="020B0600070205080204" pitchFamily="34" charset="-128"/>
              </a:rPr>
              <a:t>R graph gallery:</a:t>
            </a:r>
            <a:br>
              <a:rPr lang="en-US" altLang="ja-JP" sz="1800">
                <a:ea typeface="ＭＳ Ｐゴシック" panose="020B0600070205080204" pitchFamily="34" charset="-128"/>
              </a:rPr>
            </a:br>
            <a:r>
              <a:rPr lang="en-US" altLang="ja-JP" sz="1800">
                <a:ea typeface="ＭＳ Ｐゴシック" panose="020B0600070205080204" pitchFamily="34" charset="-128"/>
                <a:hlinkClick r:id="rId4"/>
              </a:rPr>
              <a:t>http://addictedtor.free.fr/graphiques/thumbs.php</a:t>
            </a:r>
            <a:endParaRPr lang="en-US" altLang="ja-JP" sz="18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ja-JP" sz="1800">
                <a:ea typeface="ＭＳ Ｐゴシック" panose="020B0600070205080204" pitchFamily="34" charset="-128"/>
              </a:rPr>
              <a:t>Kickstarting R:</a:t>
            </a:r>
            <a:br>
              <a:rPr lang="en-US" altLang="ja-JP" sz="1800">
                <a:ea typeface="ＭＳ Ｐゴシック" panose="020B0600070205080204" pitchFamily="34" charset="-128"/>
              </a:rPr>
            </a:br>
            <a:r>
              <a:rPr lang="en-US" altLang="ja-JP" sz="1800">
                <a:ea typeface="ＭＳ Ｐゴシック" panose="020B0600070205080204" pitchFamily="34" charset="-128"/>
                <a:hlinkClick r:id="rId5"/>
              </a:rPr>
              <a:t>http://cran.r-project.org/doc/contrib/Lemon-kickstart/</a:t>
            </a:r>
            <a:endParaRPr lang="en-US" altLang="ja-JP" sz="1800">
              <a:ea typeface="ＭＳ Ｐゴシック" panose="020B0600070205080204" pitchFamily="34" charset="-128"/>
            </a:endParaRPr>
          </a:p>
        </p:txBody>
      </p:sp>
      <p:pic>
        <p:nvPicPr>
          <p:cNvPr id="108548" name="Picture 5">
            <a:extLst>
              <a:ext uri="{FF2B5EF4-FFF2-40B4-BE49-F238E27FC236}">
                <a16:creationId xmlns:a16="http://schemas.microsoft.com/office/drawing/2014/main" id="{96B0778A-D6EF-6A4C-820F-280D39CC6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00" y="671513"/>
            <a:ext cx="1409700" cy="211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549" name="Picture 6">
            <a:extLst>
              <a:ext uri="{FF2B5EF4-FFF2-40B4-BE49-F238E27FC236}">
                <a16:creationId xmlns:a16="http://schemas.microsoft.com/office/drawing/2014/main" id="{FF40661F-C56C-F844-9C9B-202111FCE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538" y="2921000"/>
            <a:ext cx="3794125" cy="320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550" name="Picture 7">
            <a:extLst>
              <a:ext uri="{FF2B5EF4-FFF2-40B4-BE49-F238E27FC236}">
                <a16:creationId xmlns:a16="http://schemas.microsoft.com/office/drawing/2014/main" id="{C4BEF0CF-A0A6-8C42-8056-111A69BF65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2930525"/>
            <a:ext cx="3794125" cy="320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8551" name="Text Box 8">
            <a:extLst>
              <a:ext uri="{FF2B5EF4-FFF2-40B4-BE49-F238E27FC236}">
                <a16:creationId xmlns:a16="http://schemas.microsoft.com/office/drawing/2014/main" id="{5AB8E175-86E5-4341-A31B-A85A54D743BF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7612063" y="1920875"/>
            <a:ext cx="14859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ja-JP" sz="900">
                <a:latin typeface="Arial" panose="020B0604020202020204" pitchFamily="34" charset="0"/>
                <a:ea typeface="ＭＳ Ｐゴシック" panose="020B0600070205080204" pitchFamily="34" charset="-128"/>
              </a:rPr>
              <a:t>ISBN: 9780596801700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>
            <a:extLst>
              <a:ext uri="{FF2B5EF4-FFF2-40B4-BE49-F238E27FC236}">
                <a16:creationId xmlns:a16="http://schemas.microsoft.com/office/drawing/2014/main" id="{EE3A737F-560F-D040-A762-7918E0DD99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1075" y="314325"/>
            <a:ext cx="7704138" cy="487363"/>
          </a:xfrm>
        </p:spPr>
        <p:txBody>
          <a:bodyPr tIns="35268"/>
          <a:lstStyle/>
          <a:p>
            <a:pPr eaLnBrk="1" hangingPunct="1"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  <a:defRPr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SPSS</a:t>
            </a:r>
          </a:p>
        </p:txBody>
      </p:sp>
      <p:pic>
        <p:nvPicPr>
          <p:cNvPr id="24578" name="Picture 2">
            <a:extLst>
              <a:ext uri="{FF2B5EF4-FFF2-40B4-BE49-F238E27FC236}">
                <a16:creationId xmlns:a16="http://schemas.microsoft.com/office/drawing/2014/main" id="{88CC48B7-1F9D-9541-B8ED-D11F254E2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871538"/>
            <a:ext cx="8466138" cy="580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>
            <a:extLst>
              <a:ext uri="{FF2B5EF4-FFF2-40B4-BE49-F238E27FC236}">
                <a16:creationId xmlns:a16="http://schemas.microsoft.com/office/drawing/2014/main" id="{4122DC2F-3A6C-2347-955C-72B6485533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09650" y="314325"/>
            <a:ext cx="7675563" cy="487363"/>
          </a:xfrm>
        </p:spPr>
        <p:txBody>
          <a:bodyPr tIns="35268"/>
          <a:lstStyle/>
          <a:p>
            <a:pPr eaLnBrk="1" hangingPunct="1"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  <a:defRPr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SAS</a:t>
            </a:r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BD4CAF0C-4E72-BF42-8BAC-A9E1E44F8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1009650"/>
            <a:ext cx="8264525" cy="566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>
            <a:extLst>
              <a:ext uri="{FF2B5EF4-FFF2-40B4-BE49-F238E27FC236}">
                <a16:creationId xmlns:a16="http://schemas.microsoft.com/office/drawing/2014/main" id="{40731B78-7268-9A47-B77F-81ED2F933A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19175" y="66675"/>
            <a:ext cx="7666038" cy="528638"/>
          </a:xfrm>
        </p:spPr>
        <p:txBody>
          <a:bodyPr tIns="35268"/>
          <a:lstStyle/>
          <a:p>
            <a:pPr eaLnBrk="1" hangingPunct="1"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  <a:defRPr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R</a:t>
            </a:r>
          </a:p>
        </p:txBody>
      </p:sp>
      <p:pic>
        <p:nvPicPr>
          <p:cNvPr id="28674" name="Picture 2">
            <a:extLst>
              <a:ext uri="{FF2B5EF4-FFF2-40B4-BE49-F238E27FC236}">
                <a16:creationId xmlns:a16="http://schemas.microsoft.com/office/drawing/2014/main" id="{9769ADFC-7FEE-CF44-8C9B-5C3D84F78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" y="595313"/>
            <a:ext cx="8134350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>
            <a:extLst>
              <a:ext uri="{FF2B5EF4-FFF2-40B4-BE49-F238E27FC236}">
                <a16:creationId xmlns:a16="http://schemas.microsoft.com/office/drawing/2014/main" id="{586266F7-63E5-5045-8710-B3E4742DC4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38225" y="273050"/>
            <a:ext cx="7646988" cy="565150"/>
          </a:xfrm>
        </p:spPr>
        <p:txBody>
          <a:bodyPr tIns="35268"/>
          <a:lstStyle/>
          <a:p>
            <a:pPr eaLnBrk="1" hangingPunct="1"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  <a:defRPr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30722" name="Rectangle 2">
            <a:extLst>
              <a:ext uri="{FF2B5EF4-FFF2-40B4-BE49-F238E27FC236}">
                <a16:creationId xmlns:a16="http://schemas.microsoft.com/office/drawing/2014/main" id="{B28E83C8-F88E-404F-9098-BD96FC6A72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4963"/>
            <a:ext cx="4014788" cy="4608512"/>
          </a:xfrm>
        </p:spPr>
        <p:txBody>
          <a:bodyPr/>
          <a:lstStyle/>
          <a:p>
            <a:pPr indent="-304800" eaLnBrk="1" hangingPunct="1">
              <a:buFontTx/>
              <a:buNone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r>
              <a:rPr lang="en-US" altLang="ja-JP" sz="2900" b="1">
                <a:ea typeface="ＭＳ Ｐゴシック" panose="020B0600070205080204" pitchFamily="34" charset="-128"/>
              </a:rPr>
              <a:t>PRO</a:t>
            </a:r>
          </a:p>
          <a:p>
            <a:pPr indent="-304800" eaLnBrk="1" hangingPunct="1">
              <a:buSzPct val="45000"/>
              <a:buFont typeface="Wingdings" pitchFamily="2" charset="2"/>
              <a:buChar char=""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r>
              <a:rPr lang="ja-JP" altLang="en-US" sz="2200">
                <a:ea typeface="ＭＳ Ｐゴシック" panose="020B0600070205080204" pitchFamily="34" charset="-128"/>
              </a:rPr>
              <a:t>企業や研究所・大学で広範囲に利用されている</a:t>
            </a:r>
            <a:endParaRPr lang="en-US" altLang="ja-JP" sz="2200">
              <a:ea typeface="ＭＳ Ｐゴシック" panose="020B0600070205080204" pitchFamily="34" charset="-128"/>
            </a:endParaRPr>
          </a:p>
          <a:p>
            <a:pPr indent="-304800" eaLnBrk="1" hangingPunct="1">
              <a:buSzPct val="45000"/>
              <a:buFont typeface="Wingdings" pitchFamily="2" charset="2"/>
              <a:buChar char=""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r>
              <a:rPr lang="ja-JP" altLang="en-US" sz="2200">
                <a:ea typeface="ＭＳ Ｐゴシック" panose="020B0600070205080204" pitchFamily="34" charset="-128"/>
              </a:rPr>
              <a:t>パワフルで柔軟</a:t>
            </a:r>
            <a:endParaRPr lang="en-US" altLang="ja-JP" sz="2200">
              <a:ea typeface="ＭＳ Ｐゴシック" panose="020B0600070205080204" pitchFamily="34" charset="-128"/>
            </a:endParaRPr>
          </a:p>
          <a:p>
            <a:pPr indent="-304800" eaLnBrk="1" hangingPunct="1">
              <a:buSzPct val="45000"/>
              <a:buFont typeface="Wingdings" pitchFamily="2" charset="2"/>
              <a:buChar char=""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r>
              <a:rPr lang="ja-JP" altLang="en-US" sz="2200">
                <a:ea typeface="ＭＳ Ｐゴシック" panose="020B0600070205080204" pitchFamily="34" charset="-128"/>
              </a:rPr>
              <a:t>ユーザー層が膨大</a:t>
            </a:r>
            <a:endParaRPr lang="en-US" altLang="ja-JP" sz="2200">
              <a:ea typeface="ＭＳ Ｐゴシック" panose="020B0600070205080204" pitchFamily="34" charset="-128"/>
            </a:endParaRPr>
          </a:p>
          <a:p>
            <a:pPr indent="-304800" eaLnBrk="1" hangingPunct="1">
              <a:buSzPct val="45000"/>
              <a:buFont typeface="Wingdings" pitchFamily="2" charset="2"/>
              <a:buChar char=""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r>
              <a:rPr lang="ja-JP" altLang="en-US" sz="2200">
                <a:ea typeface="ＭＳ Ｐゴシック" panose="020B0600070205080204" pitchFamily="34" charset="-128"/>
              </a:rPr>
              <a:t>本やマニュアルが多い</a:t>
            </a:r>
            <a:endParaRPr lang="en-US" altLang="ja-JP" sz="2200">
              <a:ea typeface="ＭＳ Ｐゴシック" panose="020B0600070205080204" pitchFamily="34" charset="-128"/>
            </a:endParaRPr>
          </a:p>
          <a:p>
            <a:pPr indent="-304800" eaLnBrk="1" hangingPunct="1">
              <a:buSzPct val="45000"/>
              <a:buFont typeface="Wingdings" pitchFamily="2" charset="2"/>
              <a:buChar char=""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r>
              <a:rPr lang="en-US" altLang="ja-JP" sz="2200">
                <a:ea typeface="ＭＳ Ｐゴシック" panose="020B0600070205080204" pitchFamily="34" charset="-128"/>
              </a:rPr>
              <a:t>User Interface </a:t>
            </a:r>
            <a:r>
              <a:rPr lang="ja-JP" altLang="en-US" sz="2200">
                <a:ea typeface="ＭＳ Ｐゴシック" panose="020B0600070205080204" pitchFamily="34" charset="-128"/>
              </a:rPr>
              <a:t>も改善が進み使いやすくなっている</a:t>
            </a:r>
            <a:br>
              <a:rPr lang="en-US" altLang="ja-JP" sz="2200">
                <a:ea typeface="ＭＳ Ｐゴシック" panose="020B0600070205080204" pitchFamily="34" charset="-128"/>
              </a:rPr>
            </a:br>
            <a:r>
              <a:rPr lang="en-US" altLang="ja-JP" sz="2200">
                <a:ea typeface="ＭＳ Ｐゴシック" panose="020B0600070205080204" pitchFamily="34" charset="-128"/>
              </a:rPr>
              <a:t>(RStudio)</a:t>
            </a:r>
          </a:p>
          <a:p>
            <a:pPr indent="-304800" eaLnBrk="1" hangingPunct="1">
              <a:buSzPct val="45000"/>
              <a:buFont typeface="Wingdings" pitchFamily="2" charset="2"/>
              <a:buChar char=""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endParaRPr lang="en-US" altLang="ja-JP" sz="2200">
              <a:ea typeface="ＭＳ Ｐゴシック" panose="020B0600070205080204" pitchFamily="34" charset="-128"/>
            </a:endParaRPr>
          </a:p>
          <a:p>
            <a:pPr indent="-304800" eaLnBrk="1" hangingPunct="1">
              <a:buFontTx/>
              <a:buNone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endParaRPr lang="en-US" altLang="ja-JP" sz="2900">
              <a:ea typeface="ＭＳ Ｐゴシック" panose="020B0600070205080204" pitchFamily="34" charset="-128"/>
            </a:endParaRPr>
          </a:p>
          <a:p>
            <a:pPr indent="-304800" eaLnBrk="1" hangingPunct="1">
              <a:buFontTx/>
              <a:buNone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endParaRPr lang="en-US" altLang="ja-JP" sz="2900">
              <a:ea typeface="ＭＳ Ｐゴシック" panose="020B0600070205080204" pitchFamily="34" charset="-128"/>
            </a:endParaRP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227DF65F-2E5B-BB4D-99DF-29C5933D8BF9}"/>
              </a:ext>
            </a:extLst>
          </p:cNvPr>
          <p:cNvSpPr>
            <a:spLocks noGrp="1" noChangeArrowheads="1"/>
          </p:cNvSpPr>
          <p:nvPr>
            <p:ph type="body" idx="2"/>
          </p:nvPr>
        </p:nvSpPr>
        <p:spPr>
          <a:xfrm>
            <a:off x="4672013" y="1604963"/>
            <a:ext cx="4014787" cy="4608512"/>
          </a:xfrm>
        </p:spPr>
        <p:txBody>
          <a:bodyPr/>
          <a:lstStyle/>
          <a:p>
            <a:pPr indent="-304800" eaLnBrk="1" hangingPunct="1">
              <a:buFontTx/>
              <a:buNone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r>
              <a:rPr lang="en-US" altLang="ja-JP" sz="2900" b="1">
                <a:ea typeface="ＭＳ Ｐゴシック" panose="020B0600070205080204" pitchFamily="34" charset="-128"/>
              </a:rPr>
              <a:t>COST</a:t>
            </a:r>
          </a:p>
          <a:p>
            <a:pPr indent="-304800" eaLnBrk="1" hangingPunct="1">
              <a:buSzPct val="45000"/>
              <a:buFont typeface="Wingdings" pitchFamily="2" charset="2"/>
              <a:buChar char=""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r>
              <a:rPr lang="ja-JP" altLang="en-US" sz="2200">
                <a:ea typeface="ＭＳ Ｐゴシック" panose="020B0600070205080204" pitchFamily="34" charset="-128"/>
              </a:rPr>
              <a:t>オープンソース</a:t>
            </a:r>
            <a:endParaRPr lang="en-US" altLang="ja-JP" sz="2200">
              <a:ea typeface="ＭＳ Ｐゴシック" panose="020B0600070205080204" pitchFamily="34" charset="-128"/>
            </a:endParaRPr>
          </a:p>
          <a:p>
            <a:pPr indent="-304800" eaLnBrk="1" hangingPunct="1">
              <a:buSzPct val="45000"/>
              <a:buFont typeface="Wingdings" pitchFamily="2" charset="2"/>
              <a:buChar char=""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r>
              <a:rPr lang="en-US" altLang="ja-JP" sz="2900" b="1">
                <a:ea typeface="ＭＳ Ｐゴシック" panose="020B0600070205080204" pitchFamily="34" charset="-128"/>
              </a:rPr>
              <a:t>CON</a:t>
            </a:r>
          </a:p>
          <a:p>
            <a:pPr indent="-304800" eaLnBrk="1" hangingPunct="1">
              <a:buSzPct val="45000"/>
              <a:buFont typeface="Wingdings" pitchFamily="2" charset="2"/>
              <a:buChar char=""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r>
              <a:rPr lang="ja-JP" altLang="en-US" sz="2200">
                <a:ea typeface="ＭＳ Ｐゴシック" panose="020B0600070205080204" pitchFamily="34" charset="-128"/>
              </a:rPr>
              <a:t>あまりユーザーフレンドリーではない</a:t>
            </a:r>
            <a:endParaRPr lang="en-US" altLang="ja-JP" sz="2200">
              <a:ea typeface="ＭＳ Ｐゴシック" panose="020B0600070205080204" pitchFamily="34" charset="-128"/>
            </a:endParaRPr>
          </a:p>
          <a:p>
            <a:pPr indent="-304800" eaLnBrk="1" hangingPunct="1">
              <a:buSzPct val="45000"/>
              <a:buFont typeface="Wingdings" pitchFamily="2" charset="2"/>
              <a:buChar char=""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r>
              <a:rPr lang="ja-JP" altLang="en-US" sz="2200">
                <a:ea typeface="ＭＳ Ｐゴシック" panose="020B0600070205080204" pitchFamily="34" charset="-128"/>
              </a:rPr>
              <a:t>学習にはそれなりの努力が必要</a:t>
            </a:r>
            <a:endParaRPr lang="en-US" altLang="ja-JP" sz="2200">
              <a:ea typeface="ＭＳ Ｐゴシック" panose="020B0600070205080204" pitchFamily="34" charset="-128"/>
            </a:endParaRPr>
          </a:p>
          <a:p>
            <a:pPr indent="-304800" eaLnBrk="1" hangingPunct="1">
              <a:buSzPct val="45000"/>
              <a:buFontTx/>
              <a:buNone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endParaRPr lang="en-US" altLang="ja-JP" sz="2200">
              <a:ea typeface="ＭＳ Ｐゴシック" panose="020B0600070205080204" pitchFamily="34" charset="-128"/>
            </a:endParaRPr>
          </a:p>
          <a:p>
            <a:pPr indent="-304800" eaLnBrk="1" hangingPunct="1">
              <a:buFontTx/>
              <a:buNone/>
              <a:tabLst>
                <a:tab pos="309563" algn="l"/>
                <a:tab pos="412750" algn="l"/>
                <a:tab pos="827088" algn="l"/>
                <a:tab pos="1241425" algn="l"/>
                <a:tab pos="1657350" algn="l"/>
                <a:tab pos="2071688" algn="l"/>
                <a:tab pos="2486025" algn="l"/>
                <a:tab pos="2900363" algn="l"/>
                <a:tab pos="3316288" algn="l"/>
                <a:tab pos="3730625" algn="l"/>
                <a:tab pos="4144963" algn="l"/>
                <a:tab pos="4559300" algn="l"/>
                <a:tab pos="4975225" algn="l"/>
                <a:tab pos="5389563" algn="l"/>
                <a:tab pos="5803900" algn="l"/>
                <a:tab pos="6218238" algn="l"/>
                <a:tab pos="6634163" algn="l"/>
                <a:tab pos="7048500" algn="l"/>
                <a:tab pos="7462838" algn="l"/>
                <a:tab pos="7877175" algn="l"/>
                <a:tab pos="8291513" algn="l"/>
              </a:tabLst>
            </a:pPr>
            <a:endParaRPr lang="en-US" altLang="ja-JP" sz="220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スライド番号プレースホルダー 4">
            <a:extLst>
              <a:ext uri="{FF2B5EF4-FFF2-40B4-BE49-F238E27FC236}">
                <a16:creationId xmlns:a16="http://schemas.microsoft.com/office/drawing/2014/main" id="{3998763F-FFB9-3942-BF55-6B0BF99EC6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2B8BCB0-D310-5245-9AF8-D951C570420E}" type="slidenum">
              <a:rPr lang="en-US" altLang="ja-JP" sz="10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ja-JP" sz="1000"/>
          </a:p>
        </p:txBody>
      </p:sp>
      <p:sp>
        <p:nvSpPr>
          <p:cNvPr id="50178" name="Rectangle 2">
            <a:extLst>
              <a:ext uri="{FF2B5EF4-FFF2-40B4-BE49-F238E27FC236}">
                <a16:creationId xmlns:a16="http://schemas.microsoft.com/office/drawing/2014/main" id="{DCD229AE-FECA-F647-AE7B-A692236A2D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sz="3200" dirty="0">
                <a:ea typeface="ＭＳ Ｐゴシック" charset="-128"/>
              </a:rPr>
              <a:t>R</a:t>
            </a:r>
            <a:r>
              <a:rPr lang="ja-JP" altLang="en-US" sz="3200">
                <a:ea typeface="ＭＳ Ｐゴシック" charset="-128"/>
              </a:rPr>
              <a:t>とは</a:t>
            </a:r>
            <a:r>
              <a:rPr lang="en-US" altLang="ja-JP" sz="3200" dirty="0">
                <a:ea typeface="ＭＳ Ｐゴシック" charset="-128"/>
              </a:rPr>
              <a:t>?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00BCBE1D-770C-CB4A-84CE-8F22A951C4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ja-JP" altLang="en-US" sz="2800">
                <a:ea typeface="ＭＳ Ｐゴシック" panose="020B0600070205080204" pitchFamily="34" charset="-128"/>
              </a:rPr>
              <a:t>行列データの演算操作が強力</a:t>
            </a:r>
            <a:r>
              <a:rPr lang="en-US" altLang="ja-JP" sz="280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200000"/>
              </a:lnSpc>
            </a:pPr>
            <a:r>
              <a:rPr lang="ja-JP" altLang="en-US" sz="2800">
                <a:ea typeface="ＭＳ Ｐゴシック" panose="020B0600070205080204" pitchFamily="34" charset="-128"/>
              </a:rPr>
              <a:t>データ分析のツール群を大量に実装</a:t>
            </a:r>
            <a:endParaRPr lang="en-US" altLang="ja-JP" sz="28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200000"/>
              </a:lnSpc>
            </a:pPr>
            <a:r>
              <a:rPr lang="ja-JP" altLang="en-US" sz="2800">
                <a:ea typeface="ＭＳ Ｐゴシック" panose="020B0600070205080204" pitchFamily="34" charset="-128"/>
              </a:rPr>
              <a:t>データ分析結果の視覚化ツールが豊富</a:t>
            </a:r>
            <a:r>
              <a:rPr lang="en-US" altLang="ja-JP" sz="280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200000"/>
              </a:lnSpc>
            </a:pPr>
            <a:r>
              <a:rPr lang="ja-JP" altLang="en-US" sz="2800">
                <a:ea typeface="ＭＳ Ｐゴシック" panose="020B0600070205080204" pitchFamily="34" charset="-128"/>
              </a:rPr>
              <a:t>プログラム言語としても基本的な機能を完備</a:t>
            </a:r>
            <a:endParaRPr lang="en-US" altLang="ja-JP" sz="28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200000"/>
              </a:lnSpc>
            </a:pPr>
            <a:r>
              <a:rPr lang="ja-JP" altLang="en-US" sz="2800">
                <a:ea typeface="ＭＳ Ｐゴシック" panose="020B0600070205080204" pitchFamily="34" charset="-128"/>
              </a:rPr>
              <a:t>無料ソフト</a:t>
            </a:r>
            <a:endParaRPr lang="en-US" altLang="ja-JP" sz="280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ja-JP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ja-JP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3966</Words>
  <Application>Microsoft Macintosh PowerPoint</Application>
  <PresentationFormat>画面に合わせる (4:3)</PresentationFormat>
  <Paragraphs>634</Paragraphs>
  <Slides>46</Slides>
  <Notes>46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46</vt:i4>
      </vt:variant>
    </vt:vector>
  </HeadingPairs>
  <TitlesOfParts>
    <vt:vector size="52" baseType="lpstr">
      <vt:lpstr>Arial</vt:lpstr>
      <vt:lpstr>Calibri</vt:lpstr>
      <vt:lpstr>Courier New</vt:lpstr>
      <vt:lpstr>Times New Roman</vt:lpstr>
      <vt:lpstr>Wingdings</vt:lpstr>
      <vt:lpstr>Default Design</vt:lpstr>
      <vt:lpstr>R　入門</vt:lpstr>
      <vt:lpstr>統計ソフトの推移</vt:lpstr>
      <vt:lpstr>統計ソフト利用調査</vt:lpstr>
      <vt:lpstr>Microsoft Excel</vt:lpstr>
      <vt:lpstr>SPSS</vt:lpstr>
      <vt:lpstr>SAS</vt:lpstr>
      <vt:lpstr>R</vt:lpstr>
      <vt:lpstr>R</vt:lpstr>
      <vt:lpstr>Rとは?</vt:lpstr>
      <vt:lpstr>インストール</vt:lpstr>
      <vt:lpstr>Installing, Running, and Interacting with R</vt:lpstr>
      <vt:lpstr>Installing, Running, and Interacting with R</vt:lpstr>
      <vt:lpstr>Installing, Running, and Interacting with R</vt:lpstr>
      <vt:lpstr>Installing, Running, and Interacting with R</vt:lpstr>
      <vt:lpstr>Installing, Running, and Interacting with R</vt:lpstr>
      <vt:lpstr>Installing, Running, and Interacting with R</vt:lpstr>
      <vt:lpstr>Installing, Running, and Interacting with R</vt:lpstr>
      <vt:lpstr>Installing, Running, and Interacting with R</vt:lpstr>
      <vt:lpstr>Installing, Running, and Interacting with R</vt:lpstr>
      <vt:lpstr>Installing, Running, and Interacting with R</vt:lpstr>
      <vt:lpstr>Installing, Running, and Interacting with R</vt:lpstr>
      <vt:lpstr>Installing, Running, and Interacting with R</vt:lpstr>
      <vt:lpstr>Useful functions for text processing</vt:lpstr>
      <vt:lpstr>Useful functions for text processing</vt:lpstr>
      <vt:lpstr>PowerPoint プレゼンテーション</vt:lpstr>
      <vt:lpstr>Package gsubfn (1)</vt:lpstr>
      <vt:lpstr>Package gsubfn (2)</vt:lpstr>
      <vt:lpstr>Statistics and Data Analysis</vt:lpstr>
      <vt:lpstr>Basic parametric inferential statistics</vt:lpstr>
      <vt:lpstr>Basic parametric inferential statistics</vt:lpstr>
      <vt:lpstr>Basic parametric inferential statistics</vt:lpstr>
      <vt:lpstr>Basic parametric inferential statistics</vt:lpstr>
      <vt:lpstr>Basic parametric inferential statistics</vt:lpstr>
      <vt:lpstr>Basic parametric inferential statistics</vt:lpstr>
      <vt:lpstr>Basic parametric inferential statistics</vt:lpstr>
      <vt:lpstr>Statistics and Data Analysis</vt:lpstr>
      <vt:lpstr>Statistics and Data Analysis</vt:lpstr>
      <vt:lpstr>Statistics and Data Analysis</vt:lpstr>
      <vt:lpstr>Basic nonparametric inferential statistics</vt:lpstr>
      <vt:lpstr>Basic nonparametric inferential statistics</vt:lpstr>
      <vt:lpstr>Linear models and ANOVA</vt:lpstr>
      <vt:lpstr>Linear models and ANOVA</vt:lpstr>
      <vt:lpstr>Linear models and ANOVA</vt:lpstr>
      <vt:lpstr>Linear models and ANOVA</vt:lpstr>
      <vt:lpstr>Linear models and ANOVA</vt:lpstr>
      <vt:lpstr>その他の R 関連サイト</vt:lpstr>
    </vt:vector>
  </TitlesOfParts>
  <Company>Gabrieli Laboratory - MIT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Tyler Perrachione</dc:creator>
  <cp:lastModifiedBy>投野 由紀夫</cp:lastModifiedBy>
  <cp:revision>193</cp:revision>
  <dcterms:created xsi:type="dcterms:W3CDTF">2009-06-29T21:48:01Z</dcterms:created>
  <dcterms:modified xsi:type="dcterms:W3CDTF">2019-07-31T10:09:09Z</dcterms:modified>
</cp:coreProperties>
</file>