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0" r:id="rId6"/>
    <p:sldId id="262" r:id="rId7"/>
    <p:sldId id="263" r:id="rId8"/>
    <p:sldId id="264" r:id="rId9"/>
    <p:sldId id="265" r:id="rId10"/>
    <p:sldId id="261" r:id="rId11"/>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1213"/>
    <p:restoredTop sz="94679"/>
  </p:normalViewPr>
  <p:slideViewPr>
    <p:cSldViewPr snapToGrid="0" snapToObjects="1">
      <p:cViewPr varScale="1">
        <p:scale>
          <a:sx n="156" d="100"/>
          <a:sy n="156" d="100"/>
        </p:scale>
        <p:origin x="216" y="83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202CF98E-C6A3-D143-A713-6ACE1CBE9C42}" type="doc">
      <dgm:prSet loTypeId="urn:microsoft.com/office/officeart/2005/8/layout/hProcess4" loCatId="" qsTypeId="urn:microsoft.com/office/officeart/2005/8/quickstyle/simple1" qsCatId="simple" csTypeId="urn:microsoft.com/office/officeart/2005/8/colors/accent1_2" csCatId="accent1" phldr="1"/>
      <dgm:spPr/>
      <dgm:t>
        <a:bodyPr/>
        <a:lstStyle/>
        <a:p>
          <a:endParaRPr kumimoji="1" lang="ja-JP" altLang="en-US"/>
        </a:p>
      </dgm:t>
    </dgm:pt>
    <dgm:pt modelId="{053DF1A3-75B8-2F42-87E3-6DBAC83DB010}">
      <dgm:prSet phldrT="[テキスト]"/>
      <dgm:spPr/>
      <dgm:t>
        <a:bodyPr/>
        <a:lstStyle/>
        <a:p>
          <a:r>
            <a:rPr kumimoji="1" lang="ja-JP" altLang="en-US"/>
            <a:t>英語版</a:t>
          </a:r>
        </a:p>
      </dgm:t>
    </dgm:pt>
    <dgm:pt modelId="{EE7A336A-FAB7-414D-8BC7-7A07AB1204D8}" type="parTrans" cxnId="{7FBCB52A-E1B6-F841-8278-9213F6B42AF0}">
      <dgm:prSet/>
      <dgm:spPr/>
      <dgm:t>
        <a:bodyPr/>
        <a:lstStyle/>
        <a:p>
          <a:endParaRPr kumimoji="1" lang="ja-JP" altLang="en-US"/>
        </a:p>
      </dgm:t>
    </dgm:pt>
    <dgm:pt modelId="{D92E4E1C-A722-C24E-BCAF-33AE3E5AE1E4}" type="sibTrans" cxnId="{7FBCB52A-E1B6-F841-8278-9213F6B42AF0}">
      <dgm:prSet/>
      <dgm:spPr/>
      <dgm:t>
        <a:bodyPr/>
        <a:lstStyle/>
        <a:p>
          <a:endParaRPr kumimoji="1" lang="ja-JP" altLang="en-US"/>
        </a:p>
      </dgm:t>
    </dgm:pt>
    <dgm:pt modelId="{6412BF20-E6AC-804C-BA58-A8746F06A85A}">
      <dgm:prSet phldrT="[テキスト]"/>
      <dgm:spPr/>
      <dgm:t>
        <a:bodyPr/>
        <a:lstStyle/>
        <a:p>
          <a:r>
            <a:rPr kumimoji="1" lang="en-US" altLang="ja-JP" dirty="0"/>
            <a:t>Threshold Level</a:t>
          </a:r>
          <a:endParaRPr kumimoji="1" lang="ja-JP" altLang="en-US"/>
        </a:p>
      </dgm:t>
    </dgm:pt>
    <dgm:pt modelId="{3A060EF8-B038-154F-B04B-016EB2D44877}" type="parTrans" cxnId="{86DEAD75-4717-3D4D-8944-21747523A518}">
      <dgm:prSet/>
      <dgm:spPr/>
      <dgm:t>
        <a:bodyPr/>
        <a:lstStyle/>
        <a:p>
          <a:endParaRPr kumimoji="1" lang="ja-JP" altLang="en-US"/>
        </a:p>
      </dgm:t>
    </dgm:pt>
    <dgm:pt modelId="{EC02EF67-8610-9749-9083-920AE34687BB}" type="sibTrans" cxnId="{86DEAD75-4717-3D4D-8944-21747523A518}">
      <dgm:prSet/>
      <dgm:spPr/>
      <dgm:t>
        <a:bodyPr/>
        <a:lstStyle/>
        <a:p>
          <a:endParaRPr kumimoji="1" lang="ja-JP" altLang="en-US"/>
        </a:p>
      </dgm:t>
    </dgm:pt>
    <dgm:pt modelId="{35A93204-91D0-BB44-8E30-D1ABFC34D5DF}">
      <dgm:prSet phldrT="[テキスト]"/>
      <dgm:spPr/>
      <dgm:t>
        <a:bodyPr/>
        <a:lstStyle/>
        <a:p>
          <a:r>
            <a:rPr kumimoji="1" lang="en-US" altLang="ja-JP" dirty="0"/>
            <a:t>Core Inventory</a:t>
          </a:r>
          <a:endParaRPr kumimoji="1" lang="ja-JP" altLang="en-US"/>
        </a:p>
      </dgm:t>
    </dgm:pt>
    <dgm:pt modelId="{9A8342AB-E5A4-4D4F-A446-2B30FC1A34AF}" type="parTrans" cxnId="{02CE6866-25C2-6C4D-8CB0-AECF71F15F8A}">
      <dgm:prSet/>
      <dgm:spPr/>
      <dgm:t>
        <a:bodyPr/>
        <a:lstStyle/>
        <a:p>
          <a:endParaRPr kumimoji="1" lang="ja-JP" altLang="en-US"/>
        </a:p>
      </dgm:t>
    </dgm:pt>
    <dgm:pt modelId="{CDAF5CF2-898B-814B-95FE-AD26C95C5036}" type="sibTrans" cxnId="{02CE6866-25C2-6C4D-8CB0-AECF71F15F8A}">
      <dgm:prSet/>
      <dgm:spPr/>
      <dgm:t>
        <a:bodyPr/>
        <a:lstStyle/>
        <a:p>
          <a:endParaRPr kumimoji="1" lang="ja-JP" altLang="en-US"/>
        </a:p>
      </dgm:t>
    </dgm:pt>
    <dgm:pt modelId="{7E2C4065-3415-2245-8219-455E3D4F175F}">
      <dgm:prSet phldrT="[テキスト]"/>
      <dgm:spPr/>
      <dgm:t>
        <a:bodyPr/>
        <a:lstStyle/>
        <a:p>
          <a:r>
            <a:rPr kumimoji="1" lang="ja-JP" altLang="en-US"/>
            <a:t>自動翻訳</a:t>
          </a:r>
        </a:p>
      </dgm:t>
    </dgm:pt>
    <dgm:pt modelId="{634E0D99-7FA7-CC42-9EEF-1AD6DDB9C75A}" type="parTrans" cxnId="{DC8E97DF-F791-1742-8A8F-914ADB4916D6}">
      <dgm:prSet/>
      <dgm:spPr/>
      <dgm:t>
        <a:bodyPr/>
        <a:lstStyle/>
        <a:p>
          <a:endParaRPr kumimoji="1" lang="ja-JP" altLang="en-US"/>
        </a:p>
      </dgm:t>
    </dgm:pt>
    <dgm:pt modelId="{AF0A7FB7-5742-A646-BC0E-C4A32E9642AE}" type="sibTrans" cxnId="{DC8E97DF-F791-1742-8A8F-914ADB4916D6}">
      <dgm:prSet/>
      <dgm:spPr/>
      <dgm:t>
        <a:bodyPr/>
        <a:lstStyle/>
        <a:p>
          <a:endParaRPr kumimoji="1" lang="ja-JP" altLang="en-US"/>
        </a:p>
      </dgm:t>
    </dgm:pt>
    <dgm:pt modelId="{E08FE9FF-910D-4448-B51F-4EB23D0F1668}">
      <dgm:prSet phldrT="[テキスト]"/>
      <dgm:spPr/>
      <dgm:t>
        <a:bodyPr/>
        <a:lstStyle/>
        <a:p>
          <a:r>
            <a:rPr kumimoji="1" lang="ja-JP" altLang="en-US"/>
            <a:t>多言語版</a:t>
          </a:r>
        </a:p>
      </dgm:t>
    </dgm:pt>
    <dgm:pt modelId="{A058F4C8-3B89-8F42-9A64-D97A930186D0}" type="parTrans" cxnId="{67DAFD57-3B6B-EB4F-891C-7A139B37C9C0}">
      <dgm:prSet/>
      <dgm:spPr/>
      <dgm:t>
        <a:bodyPr/>
        <a:lstStyle/>
        <a:p>
          <a:endParaRPr kumimoji="1" lang="ja-JP" altLang="en-US"/>
        </a:p>
      </dgm:t>
    </dgm:pt>
    <dgm:pt modelId="{74EB9C6B-B5A0-F240-B633-8AD2E3D4F3FC}" type="sibTrans" cxnId="{67DAFD57-3B6B-EB4F-891C-7A139B37C9C0}">
      <dgm:prSet/>
      <dgm:spPr/>
      <dgm:t>
        <a:bodyPr/>
        <a:lstStyle/>
        <a:p>
          <a:endParaRPr kumimoji="1" lang="ja-JP" altLang="en-US"/>
        </a:p>
      </dgm:t>
    </dgm:pt>
    <dgm:pt modelId="{86427B6D-AD76-AA44-803D-D0E2AE111753}">
      <dgm:prSet phldrT="[テキスト]"/>
      <dgm:spPr/>
      <dgm:t>
        <a:bodyPr/>
        <a:lstStyle/>
        <a:p>
          <a:r>
            <a:rPr kumimoji="1" lang="ja-JP" altLang="en-US"/>
            <a:t>留学生に修正を依頼</a:t>
          </a:r>
        </a:p>
      </dgm:t>
    </dgm:pt>
    <dgm:pt modelId="{CADA1944-AE18-8742-AB59-9B126BA117F9}" type="parTrans" cxnId="{D1E2644C-1438-B449-B8D6-1E62652F3F34}">
      <dgm:prSet/>
      <dgm:spPr/>
      <dgm:t>
        <a:bodyPr/>
        <a:lstStyle/>
        <a:p>
          <a:endParaRPr kumimoji="1" lang="ja-JP" altLang="en-US"/>
        </a:p>
      </dgm:t>
    </dgm:pt>
    <dgm:pt modelId="{63E33A89-C4C6-8B40-99E8-3A2D76F5E0E7}" type="sibTrans" cxnId="{D1E2644C-1438-B449-B8D6-1E62652F3F34}">
      <dgm:prSet/>
      <dgm:spPr/>
      <dgm:t>
        <a:bodyPr/>
        <a:lstStyle/>
        <a:p>
          <a:endParaRPr kumimoji="1" lang="ja-JP" altLang="en-US"/>
        </a:p>
      </dgm:t>
    </dgm:pt>
    <dgm:pt modelId="{CAD0C871-9077-334E-9822-C89B30D1B06F}">
      <dgm:prSet phldrT="[テキスト]"/>
      <dgm:spPr/>
      <dgm:t>
        <a:bodyPr/>
        <a:lstStyle/>
        <a:p>
          <a:r>
            <a:rPr kumimoji="1" lang="ja-JP" altLang="en-US"/>
            <a:t>全言語は未完成</a:t>
          </a:r>
        </a:p>
      </dgm:t>
    </dgm:pt>
    <dgm:pt modelId="{72BEA973-CC8C-B84B-8B47-EB02DDD3282D}" type="parTrans" cxnId="{235D6B73-FC2F-AF40-A022-5856A4EDE6E1}">
      <dgm:prSet/>
      <dgm:spPr/>
      <dgm:t>
        <a:bodyPr/>
        <a:lstStyle/>
        <a:p>
          <a:endParaRPr kumimoji="1" lang="ja-JP" altLang="en-US"/>
        </a:p>
      </dgm:t>
    </dgm:pt>
    <dgm:pt modelId="{80940254-52E4-2347-946E-D9C2BB21B5ED}" type="sibTrans" cxnId="{235D6B73-FC2F-AF40-A022-5856A4EDE6E1}">
      <dgm:prSet/>
      <dgm:spPr/>
      <dgm:t>
        <a:bodyPr/>
        <a:lstStyle/>
        <a:p>
          <a:endParaRPr kumimoji="1" lang="ja-JP" altLang="en-US"/>
        </a:p>
      </dgm:t>
    </dgm:pt>
    <dgm:pt modelId="{59F02DE0-BBB6-9A46-85AF-A570CF663EC6}">
      <dgm:prSet phldrT="[テキスト]"/>
      <dgm:spPr/>
      <dgm:t>
        <a:bodyPr/>
        <a:lstStyle/>
        <a:p>
          <a:r>
            <a:rPr kumimoji="1" lang="ja-JP" altLang="en-US"/>
            <a:t>できるところから</a:t>
          </a:r>
        </a:p>
      </dgm:t>
    </dgm:pt>
    <dgm:pt modelId="{0421070B-FCE4-7140-8FB5-8B5270555833}" type="parTrans" cxnId="{8E663142-B916-CD4F-9D4F-1DD070E58EF1}">
      <dgm:prSet/>
      <dgm:spPr/>
      <dgm:t>
        <a:bodyPr/>
        <a:lstStyle/>
        <a:p>
          <a:endParaRPr kumimoji="1" lang="ja-JP" altLang="en-US"/>
        </a:p>
      </dgm:t>
    </dgm:pt>
    <dgm:pt modelId="{79936817-A4EE-8C46-8C14-D0D7AE034609}" type="sibTrans" cxnId="{8E663142-B916-CD4F-9D4F-1DD070E58EF1}">
      <dgm:prSet/>
      <dgm:spPr/>
      <dgm:t>
        <a:bodyPr/>
        <a:lstStyle/>
        <a:p>
          <a:endParaRPr kumimoji="1" lang="ja-JP" altLang="en-US"/>
        </a:p>
      </dgm:t>
    </dgm:pt>
    <dgm:pt modelId="{16D077E0-112A-6446-A4AB-A2AD92446CBB}" type="pres">
      <dgm:prSet presAssocID="{202CF98E-C6A3-D143-A713-6ACE1CBE9C42}" presName="Name0" presStyleCnt="0">
        <dgm:presLayoutVars>
          <dgm:dir/>
          <dgm:animLvl val="lvl"/>
          <dgm:resizeHandles val="exact"/>
        </dgm:presLayoutVars>
      </dgm:prSet>
      <dgm:spPr/>
    </dgm:pt>
    <dgm:pt modelId="{00D1BB51-4C7F-3B44-9D2B-F5CA52691F87}" type="pres">
      <dgm:prSet presAssocID="{202CF98E-C6A3-D143-A713-6ACE1CBE9C42}" presName="tSp" presStyleCnt="0"/>
      <dgm:spPr/>
    </dgm:pt>
    <dgm:pt modelId="{B8D0E7BD-4D54-5747-AC81-31F02DFE5C79}" type="pres">
      <dgm:prSet presAssocID="{202CF98E-C6A3-D143-A713-6ACE1CBE9C42}" presName="bSp" presStyleCnt="0"/>
      <dgm:spPr/>
    </dgm:pt>
    <dgm:pt modelId="{7DB78D20-6C10-844C-9A0E-9D2212880B5B}" type="pres">
      <dgm:prSet presAssocID="{202CF98E-C6A3-D143-A713-6ACE1CBE9C42}" presName="process" presStyleCnt="0"/>
      <dgm:spPr/>
    </dgm:pt>
    <dgm:pt modelId="{B2A756FD-4F00-F941-915E-FEEFC5CD8B3C}" type="pres">
      <dgm:prSet presAssocID="{053DF1A3-75B8-2F42-87E3-6DBAC83DB010}" presName="composite1" presStyleCnt="0"/>
      <dgm:spPr/>
    </dgm:pt>
    <dgm:pt modelId="{B9AAA265-0261-6C44-93D6-5BDB98A25BC4}" type="pres">
      <dgm:prSet presAssocID="{053DF1A3-75B8-2F42-87E3-6DBAC83DB010}" presName="dummyNode1" presStyleLbl="node1" presStyleIdx="0" presStyleCnt="3"/>
      <dgm:spPr/>
    </dgm:pt>
    <dgm:pt modelId="{1290969B-9BF2-764B-A610-8CA28C00B820}" type="pres">
      <dgm:prSet presAssocID="{053DF1A3-75B8-2F42-87E3-6DBAC83DB010}" presName="childNode1" presStyleLbl="bgAcc1" presStyleIdx="0" presStyleCnt="3">
        <dgm:presLayoutVars>
          <dgm:bulletEnabled val="1"/>
        </dgm:presLayoutVars>
      </dgm:prSet>
      <dgm:spPr/>
    </dgm:pt>
    <dgm:pt modelId="{4B1904A3-B68C-7743-B5D5-1381D5D80403}" type="pres">
      <dgm:prSet presAssocID="{053DF1A3-75B8-2F42-87E3-6DBAC83DB010}" presName="childNode1tx" presStyleLbl="bgAcc1" presStyleIdx="0" presStyleCnt="3">
        <dgm:presLayoutVars>
          <dgm:bulletEnabled val="1"/>
        </dgm:presLayoutVars>
      </dgm:prSet>
      <dgm:spPr/>
    </dgm:pt>
    <dgm:pt modelId="{B91E64E5-0A34-F84E-BA40-20EE08B2027C}" type="pres">
      <dgm:prSet presAssocID="{053DF1A3-75B8-2F42-87E3-6DBAC83DB010}" presName="parentNode1" presStyleLbl="node1" presStyleIdx="0" presStyleCnt="3">
        <dgm:presLayoutVars>
          <dgm:chMax val="1"/>
          <dgm:bulletEnabled val="1"/>
        </dgm:presLayoutVars>
      </dgm:prSet>
      <dgm:spPr/>
    </dgm:pt>
    <dgm:pt modelId="{14C8E518-242B-0044-97B9-354FE101DFED}" type="pres">
      <dgm:prSet presAssocID="{053DF1A3-75B8-2F42-87E3-6DBAC83DB010}" presName="connSite1" presStyleCnt="0"/>
      <dgm:spPr/>
    </dgm:pt>
    <dgm:pt modelId="{A9816339-31B4-1346-BC26-6B1057E70B2F}" type="pres">
      <dgm:prSet presAssocID="{D92E4E1C-A722-C24E-BCAF-33AE3E5AE1E4}" presName="Name9" presStyleLbl="sibTrans2D1" presStyleIdx="0" presStyleCnt="2"/>
      <dgm:spPr/>
    </dgm:pt>
    <dgm:pt modelId="{AA411B97-4617-B744-A50F-7159B988933C}" type="pres">
      <dgm:prSet presAssocID="{7E2C4065-3415-2245-8219-455E3D4F175F}" presName="composite2" presStyleCnt="0"/>
      <dgm:spPr/>
    </dgm:pt>
    <dgm:pt modelId="{3B70F764-40DC-5A4D-B265-E4C2913FE707}" type="pres">
      <dgm:prSet presAssocID="{7E2C4065-3415-2245-8219-455E3D4F175F}" presName="dummyNode2" presStyleLbl="node1" presStyleIdx="0" presStyleCnt="3"/>
      <dgm:spPr/>
    </dgm:pt>
    <dgm:pt modelId="{4A8068A5-6D60-1944-B414-D8461C8D0800}" type="pres">
      <dgm:prSet presAssocID="{7E2C4065-3415-2245-8219-455E3D4F175F}" presName="childNode2" presStyleLbl="bgAcc1" presStyleIdx="1" presStyleCnt="3">
        <dgm:presLayoutVars>
          <dgm:bulletEnabled val="1"/>
        </dgm:presLayoutVars>
      </dgm:prSet>
      <dgm:spPr/>
    </dgm:pt>
    <dgm:pt modelId="{0F2EF471-DC30-B04A-AE03-6D46A862BC97}" type="pres">
      <dgm:prSet presAssocID="{7E2C4065-3415-2245-8219-455E3D4F175F}" presName="childNode2tx" presStyleLbl="bgAcc1" presStyleIdx="1" presStyleCnt="3">
        <dgm:presLayoutVars>
          <dgm:bulletEnabled val="1"/>
        </dgm:presLayoutVars>
      </dgm:prSet>
      <dgm:spPr/>
    </dgm:pt>
    <dgm:pt modelId="{B6E76658-81F9-B842-8FAA-ABDB1E5AC6E9}" type="pres">
      <dgm:prSet presAssocID="{7E2C4065-3415-2245-8219-455E3D4F175F}" presName="parentNode2" presStyleLbl="node1" presStyleIdx="1" presStyleCnt="3">
        <dgm:presLayoutVars>
          <dgm:chMax val="0"/>
          <dgm:bulletEnabled val="1"/>
        </dgm:presLayoutVars>
      </dgm:prSet>
      <dgm:spPr/>
    </dgm:pt>
    <dgm:pt modelId="{C9AF9FB9-0123-5C42-A39F-498DB5982D25}" type="pres">
      <dgm:prSet presAssocID="{7E2C4065-3415-2245-8219-455E3D4F175F}" presName="connSite2" presStyleCnt="0"/>
      <dgm:spPr/>
    </dgm:pt>
    <dgm:pt modelId="{B0159084-83B0-ED4B-917A-81FC2B65CB46}" type="pres">
      <dgm:prSet presAssocID="{AF0A7FB7-5742-A646-BC0E-C4A32E9642AE}" presName="Name18" presStyleLbl="sibTrans2D1" presStyleIdx="1" presStyleCnt="2"/>
      <dgm:spPr/>
    </dgm:pt>
    <dgm:pt modelId="{E2000289-104F-2B4D-A79B-86A27013263A}" type="pres">
      <dgm:prSet presAssocID="{86427B6D-AD76-AA44-803D-D0E2AE111753}" presName="composite1" presStyleCnt="0"/>
      <dgm:spPr/>
    </dgm:pt>
    <dgm:pt modelId="{C71EAB13-44F2-C14E-832C-4E0D04860F88}" type="pres">
      <dgm:prSet presAssocID="{86427B6D-AD76-AA44-803D-D0E2AE111753}" presName="dummyNode1" presStyleLbl="node1" presStyleIdx="1" presStyleCnt="3"/>
      <dgm:spPr/>
    </dgm:pt>
    <dgm:pt modelId="{A5A9F404-B68E-2B45-B9C4-5B2159C119B1}" type="pres">
      <dgm:prSet presAssocID="{86427B6D-AD76-AA44-803D-D0E2AE111753}" presName="childNode1" presStyleLbl="bgAcc1" presStyleIdx="2" presStyleCnt="3">
        <dgm:presLayoutVars>
          <dgm:bulletEnabled val="1"/>
        </dgm:presLayoutVars>
      </dgm:prSet>
      <dgm:spPr/>
    </dgm:pt>
    <dgm:pt modelId="{7066CC9D-A74C-2243-BD68-3B72A7A93F1A}" type="pres">
      <dgm:prSet presAssocID="{86427B6D-AD76-AA44-803D-D0E2AE111753}" presName="childNode1tx" presStyleLbl="bgAcc1" presStyleIdx="2" presStyleCnt="3">
        <dgm:presLayoutVars>
          <dgm:bulletEnabled val="1"/>
        </dgm:presLayoutVars>
      </dgm:prSet>
      <dgm:spPr/>
    </dgm:pt>
    <dgm:pt modelId="{684AA079-4D56-9845-8FE6-B243B883E435}" type="pres">
      <dgm:prSet presAssocID="{86427B6D-AD76-AA44-803D-D0E2AE111753}" presName="parentNode1" presStyleLbl="node1" presStyleIdx="2" presStyleCnt="3">
        <dgm:presLayoutVars>
          <dgm:chMax val="1"/>
          <dgm:bulletEnabled val="1"/>
        </dgm:presLayoutVars>
      </dgm:prSet>
      <dgm:spPr/>
    </dgm:pt>
    <dgm:pt modelId="{D193E749-A97A-FE4A-A017-51E28D31402D}" type="pres">
      <dgm:prSet presAssocID="{86427B6D-AD76-AA44-803D-D0E2AE111753}" presName="connSite1" presStyleCnt="0"/>
      <dgm:spPr/>
    </dgm:pt>
  </dgm:ptLst>
  <dgm:cxnLst>
    <dgm:cxn modelId="{289C1A09-FFAE-2449-87A8-41AD59F6B8C2}" type="presOf" srcId="{CAD0C871-9077-334E-9822-C89B30D1B06F}" destId="{7066CC9D-A74C-2243-BD68-3B72A7A93F1A}" srcOrd="1" destOrd="0" presId="urn:microsoft.com/office/officeart/2005/8/layout/hProcess4"/>
    <dgm:cxn modelId="{0EE7C514-D438-2A43-B20F-C38DC8BB11A6}" type="presOf" srcId="{6412BF20-E6AC-804C-BA58-A8746F06A85A}" destId="{1290969B-9BF2-764B-A610-8CA28C00B820}" srcOrd="0" destOrd="0" presId="urn:microsoft.com/office/officeart/2005/8/layout/hProcess4"/>
    <dgm:cxn modelId="{0EC2A218-6767-7742-B487-D811983191B7}" type="presOf" srcId="{59F02DE0-BBB6-9A46-85AF-A570CF663EC6}" destId="{A5A9F404-B68E-2B45-B9C4-5B2159C119B1}" srcOrd="0" destOrd="1" presId="urn:microsoft.com/office/officeart/2005/8/layout/hProcess4"/>
    <dgm:cxn modelId="{48139227-0A51-C041-9AC8-2DA266EA3166}" type="presOf" srcId="{CAD0C871-9077-334E-9822-C89B30D1B06F}" destId="{A5A9F404-B68E-2B45-B9C4-5B2159C119B1}" srcOrd="0" destOrd="0" presId="urn:microsoft.com/office/officeart/2005/8/layout/hProcess4"/>
    <dgm:cxn modelId="{7FBCB52A-E1B6-F841-8278-9213F6B42AF0}" srcId="{202CF98E-C6A3-D143-A713-6ACE1CBE9C42}" destId="{053DF1A3-75B8-2F42-87E3-6DBAC83DB010}" srcOrd="0" destOrd="0" parTransId="{EE7A336A-FAB7-414D-8BC7-7A07AB1204D8}" sibTransId="{D92E4E1C-A722-C24E-BCAF-33AE3E5AE1E4}"/>
    <dgm:cxn modelId="{8E663142-B916-CD4F-9D4F-1DD070E58EF1}" srcId="{86427B6D-AD76-AA44-803D-D0E2AE111753}" destId="{59F02DE0-BBB6-9A46-85AF-A570CF663EC6}" srcOrd="1" destOrd="0" parTransId="{0421070B-FCE4-7140-8FB5-8B5270555833}" sibTransId="{79936817-A4EE-8C46-8C14-D0D7AE034609}"/>
    <dgm:cxn modelId="{80366544-954A-A546-8EA9-0ECC4B2802F2}" type="presOf" srcId="{86427B6D-AD76-AA44-803D-D0E2AE111753}" destId="{684AA079-4D56-9845-8FE6-B243B883E435}" srcOrd="0" destOrd="0" presId="urn:microsoft.com/office/officeart/2005/8/layout/hProcess4"/>
    <dgm:cxn modelId="{84A13145-2E7D-2C45-AC48-7F8F8D3CE775}" type="presOf" srcId="{053DF1A3-75B8-2F42-87E3-6DBAC83DB010}" destId="{B91E64E5-0A34-F84E-BA40-20EE08B2027C}" srcOrd="0" destOrd="0" presId="urn:microsoft.com/office/officeart/2005/8/layout/hProcess4"/>
    <dgm:cxn modelId="{D1E2644C-1438-B449-B8D6-1E62652F3F34}" srcId="{202CF98E-C6A3-D143-A713-6ACE1CBE9C42}" destId="{86427B6D-AD76-AA44-803D-D0E2AE111753}" srcOrd="2" destOrd="0" parTransId="{CADA1944-AE18-8742-AB59-9B126BA117F9}" sibTransId="{63E33A89-C4C6-8B40-99E8-3A2D76F5E0E7}"/>
    <dgm:cxn modelId="{67DAFD57-3B6B-EB4F-891C-7A139B37C9C0}" srcId="{7E2C4065-3415-2245-8219-455E3D4F175F}" destId="{E08FE9FF-910D-4448-B51F-4EB23D0F1668}" srcOrd="0" destOrd="0" parTransId="{A058F4C8-3B89-8F42-9A64-D97A930186D0}" sibTransId="{74EB9C6B-B5A0-F240-B633-8AD2E3D4F3FC}"/>
    <dgm:cxn modelId="{7E3CCB65-B962-E04C-869F-1DA29177FD8F}" type="presOf" srcId="{D92E4E1C-A722-C24E-BCAF-33AE3E5AE1E4}" destId="{A9816339-31B4-1346-BC26-6B1057E70B2F}" srcOrd="0" destOrd="0" presId="urn:microsoft.com/office/officeart/2005/8/layout/hProcess4"/>
    <dgm:cxn modelId="{02CE6866-25C2-6C4D-8CB0-AECF71F15F8A}" srcId="{053DF1A3-75B8-2F42-87E3-6DBAC83DB010}" destId="{35A93204-91D0-BB44-8E30-D1ABFC34D5DF}" srcOrd="1" destOrd="0" parTransId="{9A8342AB-E5A4-4D4F-A446-2B30FC1A34AF}" sibTransId="{CDAF5CF2-898B-814B-95FE-AD26C95C5036}"/>
    <dgm:cxn modelId="{235D6B73-FC2F-AF40-A022-5856A4EDE6E1}" srcId="{86427B6D-AD76-AA44-803D-D0E2AE111753}" destId="{CAD0C871-9077-334E-9822-C89B30D1B06F}" srcOrd="0" destOrd="0" parTransId="{72BEA973-CC8C-B84B-8B47-EB02DDD3282D}" sibTransId="{80940254-52E4-2347-946E-D9C2BB21B5ED}"/>
    <dgm:cxn modelId="{D846CB73-C20B-B04A-B695-57CF6A1F5B62}" type="presOf" srcId="{E08FE9FF-910D-4448-B51F-4EB23D0F1668}" destId="{4A8068A5-6D60-1944-B414-D8461C8D0800}" srcOrd="0" destOrd="0" presId="urn:microsoft.com/office/officeart/2005/8/layout/hProcess4"/>
    <dgm:cxn modelId="{86DEAD75-4717-3D4D-8944-21747523A518}" srcId="{053DF1A3-75B8-2F42-87E3-6DBAC83DB010}" destId="{6412BF20-E6AC-804C-BA58-A8746F06A85A}" srcOrd="0" destOrd="0" parTransId="{3A060EF8-B038-154F-B04B-016EB2D44877}" sibTransId="{EC02EF67-8610-9749-9083-920AE34687BB}"/>
    <dgm:cxn modelId="{77F6F399-362A-C346-B167-5F3029432AEB}" type="presOf" srcId="{35A93204-91D0-BB44-8E30-D1ABFC34D5DF}" destId="{1290969B-9BF2-764B-A610-8CA28C00B820}" srcOrd="0" destOrd="1" presId="urn:microsoft.com/office/officeart/2005/8/layout/hProcess4"/>
    <dgm:cxn modelId="{CC3663A2-1671-B84C-A377-FABD5DF71B23}" type="presOf" srcId="{35A93204-91D0-BB44-8E30-D1ABFC34D5DF}" destId="{4B1904A3-B68C-7743-B5D5-1381D5D80403}" srcOrd="1" destOrd="1" presId="urn:microsoft.com/office/officeart/2005/8/layout/hProcess4"/>
    <dgm:cxn modelId="{6E15D7B4-1DED-5E4C-9451-2852C81AAAA8}" type="presOf" srcId="{202CF98E-C6A3-D143-A713-6ACE1CBE9C42}" destId="{16D077E0-112A-6446-A4AB-A2AD92446CBB}" srcOrd="0" destOrd="0" presId="urn:microsoft.com/office/officeart/2005/8/layout/hProcess4"/>
    <dgm:cxn modelId="{5A73B7BB-66F5-A644-8ADA-8404B54F7689}" type="presOf" srcId="{7E2C4065-3415-2245-8219-455E3D4F175F}" destId="{B6E76658-81F9-B842-8FAA-ABDB1E5AC6E9}" srcOrd="0" destOrd="0" presId="urn:microsoft.com/office/officeart/2005/8/layout/hProcess4"/>
    <dgm:cxn modelId="{B53390C0-5E8F-D14A-83B8-4992C7D6C69F}" type="presOf" srcId="{AF0A7FB7-5742-A646-BC0E-C4A32E9642AE}" destId="{B0159084-83B0-ED4B-917A-81FC2B65CB46}" srcOrd="0" destOrd="0" presId="urn:microsoft.com/office/officeart/2005/8/layout/hProcess4"/>
    <dgm:cxn modelId="{BD92B7D8-6D20-F34F-96D1-A115068571BF}" type="presOf" srcId="{E08FE9FF-910D-4448-B51F-4EB23D0F1668}" destId="{0F2EF471-DC30-B04A-AE03-6D46A862BC97}" srcOrd="1" destOrd="0" presId="urn:microsoft.com/office/officeart/2005/8/layout/hProcess4"/>
    <dgm:cxn modelId="{DC8E97DF-F791-1742-8A8F-914ADB4916D6}" srcId="{202CF98E-C6A3-D143-A713-6ACE1CBE9C42}" destId="{7E2C4065-3415-2245-8219-455E3D4F175F}" srcOrd="1" destOrd="0" parTransId="{634E0D99-7FA7-CC42-9EEF-1AD6DDB9C75A}" sibTransId="{AF0A7FB7-5742-A646-BC0E-C4A32E9642AE}"/>
    <dgm:cxn modelId="{664A01EF-0506-1D40-8398-894F5CB6ADC9}" type="presOf" srcId="{59F02DE0-BBB6-9A46-85AF-A570CF663EC6}" destId="{7066CC9D-A74C-2243-BD68-3B72A7A93F1A}" srcOrd="1" destOrd="1" presId="urn:microsoft.com/office/officeart/2005/8/layout/hProcess4"/>
    <dgm:cxn modelId="{BAA29BF8-359F-2749-BF3C-7B1D7073B931}" type="presOf" srcId="{6412BF20-E6AC-804C-BA58-A8746F06A85A}" destId="{4B1904A3-B68C-7743-B5D5-1381D5D80403}" srcOrd="1" destOrd="0" presId="urn:microsoft.com/office/officeart/2005/8/layout/hProcess4"/>
    <dgm:cxn modelId="{B0C700C9-0A74-894A-8BB3-1A628050B979}" type="presParOf" srcId="{16D077E0-112A-6446-A4AB-A2AD92446CBB}" destId="{00D1BB51-4C7F-3B44-9D2B-F5CA52691F87}" srcOrd="0" destOrd="0" presId="urn:microsoft.com/office/officeart/2005/8/layout/hProcess4"/>
    <dgm:cxn modelId="{6F618F49-EE64-0148-9F04-ABD3CA16C484}" type="presParOf" srcId="{16D077E0-112A-6446-A4AB-A2AD92446CBB}" destId="{B8D0E7BD-4D54-5747-AC81-31F02DFE5C79}" srcOrd="1" destOrd="0" presId="urn:microsoft.com/office/officeart/2005/8/layout/hProcess4"/>
    <dgm:cxn modelId="{3035BDA7-D0CC-0647-BBBD-08C721BE9BEC}" type="presParOf" srcId="{16D077E0-112A-6446-A4AB-A2AD92446CBB}" destId="{7DB78D20-6C10-844C-9A0E-9D2212880B5B}" srcOrd="2" destOrd="0" presId="urn:microsoft.com/office/officeart/2005/8/layout/hProcess4"/>
    <dgm:cxn modelId="{B21ECF28-1351-ED46-9440-305D34116FA7}" type="presParOf" srcId="{7DB78D20-6C10-844C-9A0E-9D2212880B5B}" destId="{B2A756FD-4F00-F941-915E-FEEFC5CD8B3C}" srcOrd="0" destOrd="0" presId="urn:microsoft.com/office/officeart/2005/8/layout/hProcess4"/>
    <dgm:cxn modelId="{FD1CA5B8-4818-C048-940D-8A748E461318}" type="presParOf" srcId="{B2A756FD-4F00-F941-915E-FEEFC5CD8B3C}" destId="{B9AAA265-0261-6C44-93D6-5BDB98A25BC4}" srcOrd="0" destOrd="0" presId="urn:microsoft.com/office/officeart/2005/8/layout/hProcess4"/>
    <dgm:cxn modelId="{66D6E263-7886-6340-A2DA-4ED7534F4837}" type="presParOf" srcId="{B2A756FD-4F00-F941-915E-FEEFC5CD8B3C}" destId="{1290969B-9BF2-764B-A610-8CA28C00B820}" srcOrd="1" destOrd="0" presId="urn:microsoft.com/office/officeart/2005/8/layout/hProcess4"/>
    <dgm:cxn modelId="{487746AA-2674-B845-AD47-A301316A58D6}" type="presParOf" srcId="{B2A756FD-4F00-F941-915E-FEEFC5CD8B3C}" destId="{4B1904A3-B68C-7743-B5D5-1381D5D80403}" srcOrd="2" destOrd="0" presId="urn:microsoft.com/office/officeart/2005/8/layout/hProcess4"/>
    <dgm:cxn modelId="{34E7AAEE-D500-AF42-996A-E2FF7DA65377}" type="presParOf" srcId="{B2A756FD-4F00-F941-915E-FEEFC5CD8B3C}" destId="{B91E64E5-0A34-F84E-BA40-20EE08B2027C}" srcOrd="3" destOrd="0" presId="urn:microsoft.com/office/officeart/2005/8/layout/hProcess4"/>
    <dgm:cxn modelId="{1530DDC5-5E53-A646-8DBD-13CA3B0A37D2}" type="presParOf" srcId="{B2A756FD-4F00-F941-915E-FEEFC5CD8B3C}" destId="{14C8E518-242B-0044-97B9-354FE101DFED}" srcOrd="4" destOrd="0" presId="urn:microsoft.com/office/officeart/2005/8/layout/hProcess4"/>
    <dgm:cxn modelId="{9F7CADA4-051E-9A4E-AD2A-25E9E213E343}" type="presParOf" srcId="{7DB78D20-6C10-844C-9A0E-9D2212880B5B}" destId="{A9816339-31B4-1346-BC26-6B1057E70B2F}" srcOrd="1" destOrd="0" presId="urn:microsoft.com/office/officeart/2005/8/layout/hProcess4"/>
    <dgm:cxn modelId="{A2478623-8611-C749-958D-3033A2A190E0}" type="presParOf" srcId="{7DB78D20-6C10-844C-9A0E-9D2212880B5B}" destId="{AA411B97-4617-B744-A50F-7159B988933C}" srcOrd="2" destOrd="0" presId="urn:microsoft.com/office/officeart/2005/8/layout/hProcess4"/>
    <dgm:cxn modelId="{03E5D76C-24D1-764D-AF39-9D74A31B631C}" type="presParOf" srcId="{AA411B97-4617-B744-A50F-7159B988933C}" destId="{3B70F764-40DC-5A4D-B265-E4C2913FE707}" srcOrd="0" destOrd="0" presId="urn:microsoft.com/office/officeart/2005/8/layout/hProcess4"/>
    <dgm:cxn modelId="{08814C21-8A15-4244-9F61-C89F21E52D92}" type="presParOf" srcId="{AA411B97-4617-B744-A50F-7159B988933C}" destId="{4A8068A5-6D60-1944-B414-D8461C8D0800}" srcOrd="1" destOrd="0" presId="urn:microsoft.com/office/officeart/2005/8/layout/hProcess4"/>
    <dgm:cxn modelId="{5208E916-F515-504F-921A-75969D88F582}" type="presParOf" srcId="{AA411B97-4617-B744-A50F-7159B988933C}" destId="{0F2EF471-DC30-B04A-AE03-6D46A862BC97}" srcOrd="2" destOrd="0" presId="urn:microsoft.com/office/officeart/2005/8/layout/hProcess4"/>
    <dgm:cxn modelId="{C68F27E8-E607-544D-BE39-910F8AEB73E6}" type="presParOf" srcId="{AA411B97-4617-B744-A50F-7159B988933C}" destId="{B6E76658-81F9-B842-8FAA-ABDB1E5AC6E9}" srcOrd="3" destOrd="0" presId="urn:microsoft.com/office/officeart/2005/8/layout/hProcess4"/>
    <dgm:cxn modelId="{D1DC734E-F0DC-5243-B55E-F9D3E2ACF6F5}" type="presParOf" srcId="{AA411B97-4617-B744-A50F-7159B988933C}" destId="{C9AF9FB9-0123-5C42-A39F-498DB5982D25}" srcOrd="4" destOrd="0" presId="urn:microsoft.com/office/officeart/2005/8/layout/hProcess4"/>
    <dgm:cxn modelId="{CABC46B9-A048-5D41-A55C-FA0D55B5F173}" type="presParOf" srcId="{7DB78D20-6C10-844C-9A0E-9D2212880B5B}" destId="{B0159084-83B0-ED4B-917A-81FC2B65CB46}" srcOrd="3" destOrd="0" presId="urn:microsoft.com/office/officeart/2005/8/layout/hProcess4"/>
    <dgm:cxn modelId="{36A8568C-5803-004C-90AC-0B87C372806D}" type="presParOf" srcId="{7DB78D20-6C10-844C-9A0E-9D2212880B5B}" destId="{E2000289-104F-2B4D-A79B-86A27013263A}" srcOrd="4" destOrd="0" presId="urn:microsoft.com/office/officeart/2005/8/layout/hProcess4"/>
    <dgm:cxn modelId="{2068D0BD-45A8-9B45-B120-CB3089D79F90}" type="presParOf" srcId="{E2000289-104F-2B4D-A79B-86A27013263A}" destId="{C71EAB13-44F2-C14E-832C-4E0D04860F88}" srcOrd="0" destOrd="0" presId="urn:microsoft.com/office/officeart/2005/8/layout/hProcess4"/>
    <dgm:cxn modelId="{495AD4B3-8048-2047-96E4-63445BA56103}" type="presParOf" srcId="{E2000289-104F-2B4D-A79B-86A27013263A}" destId="{A5A9F404-B68E-2B45-B9C4-5B2159C119B1}" srcOrd="1" destOrd="0" presId="urn:microsoft.com/office/officeart/2005/8/layout/hProcess4"/>
    <dgm:cxn modelId="{FBB117EC-694E-3A46-8849-D54A3155DD8F}" type="presParOf" srcId="{E2000289-104F-2B4D-A79B-86A27013263A}" destId="{7066CC9D-A74C-2243-BD68-3B72A7A93F1A}" srcOrd="2" destOrd="0" presId="urn:microsoft.com/office/officeart/2005/8/layout/hProcess4"/>
    <dgm:cxn modelId="{77813333-2572-5C49-A0F2-675023C76513}" type="presParOf" srcId="{E2000289-104F-2B4D-A79B-86A27013263A}" destId="{684AA079-4D56-9845-8FE6-B243B883E435}" srcOrd="3" destOrd="0" presId="urn:microsoft.com/office/officeart/2005/8/layout/hProcess4"/>
    <dgm:cxn modelId="{06DBA71F-D3D0-1944-AFD6-06015D24AB4A}" type="presParOf" srcId="{E2000289-104F-2B4D-A79B-86A27013263A}" destId="{D193E749-A97A-FE4A-A017-51E28D31402D}" srcOrd="4" destOrd="0" presId="urn:microsoft.com/office/officeart/2005/8/layout/hProcess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F3AA8123-6613-2D4E-87DC-76CF30F97D3E}" type="doc">
      <dgm:prSet loTypeId="urn:microsoft.com/office/officeart/2005/8/layout/hProcess4" loCatId="" qsTypeId="urn:microsoft.com/office/officeart/2005/8/quickstyle/simple1" qsCatId="simple" csTypeId="urn:microsoft.com/office/officeart/2005/8/colors/accent1_2" csCatId="accent1" phldr="1"/>
      <dgm:spPr/>
      <dgm:t>
        <a:bodyPr/>
        <a:lstStyle/>
        <a:p>
          <a:endParaRPr kumimoji="1" lang="ja-JP" altLang="en-US"/>
        </a:p>
      </dgm:t>
    </dgm:pt>
    <dgm:pt modelId="{8CBEE570-063A-9E49-8E8B-B6EEA5A32D36}">
      <dgm:prSet phldrT="[テキスト]"/>
      <dgm:spPr/>
      <dgm:t>
        <a:bodyPr/>
        <a:lstStyle/>
        <a:p>
          <a:r>
            <a:rPr kumimoji="1" lang="ja-JP" altLang="en-US"/>
            <a:t>単文レベル</a:t>
          </a:r>
        </a:p>
      </dgm:t>
    </dgm:pt>
    <dgm:pt modelId="{5C75FCC1-E30D-D244-87FE-E6F51B66524E}" type="parTrans" cxnId="{7A22B410-0F87-7741-B74C-4C9AA9EB52A8}">
      <dgm:prSet/>
      <dgm:spPr/>
      <dgm:t>
        <a:bodyPr/>
        <a:lstStyle/>
        <a:p>
          <a:endParaRPr kumimoji="1" lang="ja-JP" altLang="en-US"/>
        </a:p>
      </dgm:t>
    </dgm:pt>
    <dgm:pt modelId="{679F77D8-43F8-874A-A4F8-081E5170CE7F}" type="sibTrans" cxnId="{7A22B410-0F87-7741-B74C-4C9AA9EB52A8}">
      <dgm:prSet/>
      <dgm:spPr/>
      <dgm:t>
        <a:bodyPr/>
        <a:lstStyle/>
        <a:p>
          <a:endParaRPr kumimoji="1" lang="ja-JP" altLang="en-US"/>
        </a:p>
      </dgm:t>
    </dgm:pt>
    <dgm:pt modelId="{0DC995CA-34B0-5C4A-B010-FB87DD2E7435}">
      <dgm:prSet phldrT="[テキスト]"/>
      <dgm:spPr/>
      <dgm:t>
        <a:bodyPr/>
        <a:lstStyle/>
        <a:p>
          <a:r>
            <a:rPr kumimoji="1" lang="ja-JP" altLang="en-US"/>
            <a:t>言語機能</a:t>
          </a:r>
        </a:p>
      </dgm:t>
    </dgm:pt>
    <dgm:pt modelId="{2B8FB3D8-8AB8-7943-AD3D-3EC26AF6EA68}" type="parTrans" cxnId="{88990A35-E68B-9143-B8F7-C6CAE73175C8}">
      <dgm:prSet/>
      <dgm:spPr/>
      <dgm:t>
        <a:bodyPr/>
        <a:lstStyle/>
        <a:p>
          <a:endParaRPr kumimoji="1" lang="ja-JP" altLang="en-US"/>
        </a:p>
      </dgm:t>
    </dgm:pt>
    <dgm:pt modelId="{0981D1C9-9FB9-904E-AACB-712807DC8886}" type="sibTrans" cxnId="{88990A35-E68B-9143-B8F7-C6CAE73175C8}">
      <dgm:prSet/>
      <dgm:spPr/>
      <dgm:t>
        <a:bodyPr/>
        <a:lstStyle/>
        <a:p>
          <a:endParaRPr kumimoji="1" lang="ja-JP" altLang="en-US"/>
        </a:p>
      </dgm:t>
    </dgm:pt>
    <dgm:pt modelId="{02E64D12-700E-5549-BC96-247FB6EDF577}">
      <dgm:prSet phldrT="[テキスト]"/>
      <dgm:spPr/>
      <dgm:t>
        <a:bodyPr/>
        <a:lstStyle/>
        <a:p>
          <a:r>
            <a:rPr kumimoji="1" lang="en-US" altLang="ja-JP" dirty="0"/>
            <a:t>CEFR</a:t>
          </a:r>
          <a:r>
            <a:rPr kumimoji="1" lang="ja-JP" altLang="en-US"/>
            <a:t>レベル</a:t>
          </a:r>
        </a:p>
      </dgm:t>
    </dgm:pt>
    <dgm:pt modelId="{AC250A7A-E688-2048-BC67-39E98C2D6D04}" type="parTrans" cxnId="{7912AE94-45FA-6945-8AD1-762392E4EAE7}">
      <dgm:prSet/>
      <dgm:spPr/>
      <dgm:t>
        <a:bodyPr/>
        <a:lstStyle/>
        <a:p>
          <a:endParaRPr kumimoji="1" lang="ja-JP" altLang="en-US"/>
        </a:p>
      </dgm:t>
    </dgm:pt>
    <dgm:pt modelId="{D727DF7F-5BA7-8B45-9B22-04FF8E72D9A4}" type="sibTrans" cxnId="{7912AE94-45FA-6945-8AD1-762392E4EAE7}">
      <dgm:prSet/>
      <dgm:spPr/>
      <dgm:t>
        <a:bodyPr/>
        <a:lstStyle/>
        <a:p>
          <a:endParaRPr kumimoji="1" lang="ja-JP" altLang="en-US"/>
        </a:p>
      </dgm:t>
    </dgm:pt>
    <dgm:pt modelId="{36104EFC-F4B5-EB4C-BFFE-CC02D2CF0B0E}">
      <dgm:prSet phldrT="[テキスト]"/>
      <dgm:spPr/>
      <dgm:t>
        <a:bodyPr/>
        <a:lstStyle/>
        <a:p>
          <a:r>
            <a:rPr kumimoji="1" lang="en-US" altLang="ja-JP" dirty="0"/>
            <a:t>CAN-DO</a:t>
          </a:r>
          <a:endParaRPr kumimoji="1" lang="ja-JP" altLang="en-US"/>
        </a:p>
      </dgm:t>
    </dgm:pt>
    <dgm:pt modelId="{200B57C7-F9B0-E24E-AF26-F2437835CBD8}" type="parTrans" cxnId="{8B641FD5-AAAE-B342-AFC1-3481C0E15D4F}">
      <dgm:prSet/>
      <dgm:spPr/>
      <dgm:t>
        <a:bodyPr/>
        <a:lstStyle/>
        <a:p>
          <a:endParaRPr kumimoji="1" lang="ja-JP" altLang="en-US"/>
        </a:p>
      </dgm:t>
    </dgm:pt>
    <dgm:pt modelId="{01CD187E-1FA3-304B-8FCA-518225389A99}" type="sibTrans" cxnId="{8B641FD5-AAAE-B342-AFC1-3481C0E15D4F}">
      <dgm:prSet/>
      <dgm:spPr/>
      <dgm:t>
        <a:bodyPr/>
        <a:lstStyle/>
        <a:p>
          <a:endParaRPr kumimoji="1" lang="ja-JP" altLang="en-US"/>
        </a:p>
      </dgm:t>
    </dgm:pt>
    <dgm:pt modelId="{758BD21F-1BCC-5340-BE65-B707D37211E9}">
      <dgm:prSet phldrT="[テキスト]"/>
      <dgm:spPr/>
      <dgm:t>
        <a:bodyPr/>
        <a:lstStyle/>
        <a:p>
          <a:r>
            <a:rPr kumimoji="1" lang="ja-JP" altLang="en-US"/>
            <a:t>場面</a:t>
          </a:r>
        </a:p>
      </dgm:t>
    </dgm:pt>
    <dgm:pt modelId="{C5CA37E4-7B18-5948-B052-423DAC40D2F9}" type="parTrans" cxnId="{455C3998-3CC2-F34D-94F0-4A6D47910449}">
      <dgm:prSet/>
      <dgm:spPr/>
      <dgm:t>
        <a:bodyPr/>
        <a:lstStyle/>
        <a:p>
          <a:endParaRPr kumimoji="1" lang="ja-JP" altLang="en-US"/>
        </a:p>
      </dgm:t>
    </dgm:pt>
    <dgm:pt modelId="{74C3D004-5737-6D40-9DC7-3DE23AA5F39D}" type="sibTrans" cxnId="{455C3998-3CC2-F34D-94F0-4A6D47910449}">
      <dgm:prSet/>
      <dgm:spPr/>
      <dgm:t>
        <a:bodyPr/>
        <a:lstStyle/>
        <a:p>
          <a:endParaRPr kumimoji="1" lang="ja-JP" altLang="en-US"/>
        </a:p>
      </dgm:t>
    </dgm:pt>
    <dgm:pt modelId="{1D40DCA6-4457-E442-9914-9671E38F9DEA}">
      <dgm:prSet phldrT="[テキスト]"/>
      <dgm:spPr/>
      <dgm:t>
        <a:bodyPr/>
        <a:lstStyle/>
        <a:p>
          <a:r>
            <a:rPr kumimoji="1" lang="ja-JP" altLang="en-US"/>
            <a:t>トピック</a:t>
          </a:r>
        </a:p>
      </dgm:t>
    </dgm:pt>
    <dgm:pt modelId="{9FE53245-7569-4E46-8DF4-E79085680A2A}" type="parTrans" cxnId="{741B6B2F-E51B-AF42-A987-410C05BD693F}">
      <dgm:prSet/>
      <dgm:spPr/>
      <dgm:t>
        <a:bodyPr/>
        <a:lstStyle/>
        <a:p>
          <a:endParaRPr kumimoji="1" lang="ja-JP" altLang="en-US"/>
        </a:p>
      </dgm:t>
    </dgm:pt>
    <dgm:pt modelId="{4FB0C637-7DCE-5C4C-827E-D579FA14FD48}" type="sibTrans" cxnId="{741B6B2F-E51B-AF42-A987-410C05BD693F}">
      <dgm:prSet/>
      <dgm:spPr/>
      <dgm:t>
        <a:bodyPr/>
        <a:lstStyle/>
        <a:p>
          <a:endParaRPr kumimoji="1" lang="ja-JP" altLang="en-US"/>
        </a:p>
      </dgm:t>
    </dgm:pt>
    <dgm:pt modelId="{E059ED2A-D5A1-7A4C-94CE-8444007DB3B8}">
      <dgm:prSet phldrT="[テキスト]"/>
      <dgm:spPr/>
      <dgm:t>
        <a:bodyPr/>
        <a:lstStyle/>
        <a:p>
          <a:r>
            <a:rPr kumimoji="1" lang="ja-JP" altLang="en-US"/>
            <a:t>具体的な使用例</a:t>
          </a:r>
        </a:p>
      </dgm:t>
    </dgm:pt>
    <dgm:pt modelId="{F6726B4E-1232-954D-98F2-26BA1BD02B25}" type="parTrans" cxnId="{FAD81990-615F-8A4C-A9F2-81CED28B8104}">
      <dgm:prSet/>
      <dgm:spPr/>
      <dgm:t>
        <a:bodyPr/>
        <a:lstStyle/>
        <a:p>
          <a:endParaRPr kumimoji="1" lang="ja-JP" altLang="en-US"/>
        </a:p>
      </dgm:t>
    </dgm:pt>
    <dgm:pt modelId="{3A93BC7D-9CD4-5345-8817-2D045EC85DEF}" type="sibTrans" cxnId="{FAD81990-615F-8A4C-A9F2-81CED28B8104}">
      <dgm:prSet/>
      <dgm:spPr/>
      <dgm:t>
        <a:bodyPr/>
        <a:lstStyle/>
        <a:p>
          <a:endParaRPr kumimoji="1" lang="ja-JP" altLang="en-US"/>
        </a:p>
      </dgm:t>
    </dgm:pt>
    <dgm:pt modelId="{1EC60BC5-3B31-8A40-8F53-16779DD44D38}">
      <dgm:prSet phldrT="[テキスト]"/>
      <dgm:spPr/>
      <dgm:t>
        <a:bodyPr/>
        <a:lstStyle/>
        <a:p>
          <a:r>
            <a:rPr kumimoji="1" lang="ja-JP" altLang="en-US"/>
            <a:t>テキスト</a:t>
          </a:r>
        </a:p>
      </dgm:t>
    </dgm:pt>
    <dgm:pt modelId="{251347E6-E974-5C43-9B9C-93B651D6DD62}" type="parTrans" cxnId="{4CE16954-17B7-544F-A716-E8096CE1E78A}">
      <dgm:prSet/>
      <dgm:spPr/>
      <dgm:t>
        <a:bodyPr/>
        <a:lstStyle/>
        <a:p>
          <a:endParaRPr kumimoji="1" lang="ja-JP" altLang="en-US"/>
        </a:p>
      </dgm:t>
    </dgm:pt>
    <dgm:pt modelId="{827E47A9-5C3B-7D47-AFED-142C4EE649DD}" type="sibTrans" cxnId="{4CE16954-17B7-544F-A716-E8096CE1E78A}">
      <dgm:prSet/>
      <dgm:spPr/>
      <dgm:t>
        <a:bodyPr/>
        <a:lstStyle/>
        <a:p>
          <a:endParaRPr kumimoji="1" lang="ja-JP" altLang="en-US"/>
        </a:p>
      </dgm:t>
    </dgm:pt>
    <dgm:pt modelId="{91D241B7-56A7-C440-AF34-2393E78FA561}">
      <dgm:prSet phldrT="[テキスト]"/>
      <dgm:spPr/>
      <dgm:t>
        <a:bodyPr/>
        <a:lstStyle/>
        <a:p>
          <a:r>
            <a:rPr kumimoji="1" lang="ja-JP" altLang="en-US"/>
            <a:t>レベル別</a:t>
          </a:r>
        </a:p>
      </dgm:t>
    </dgm:pt>
    <dgm:pt modelId="{7AE8426C-897B-894D-A925-93C7579E7526}" type="parTrans" cxnId="{ECF638AA-E91F-464A-B476-72D331A770BC}">
      <dgm:prSet/>
      <dgm:spPr/>
      <dgm:t>
        <a:bodyPr/>
        <a:lstStyle/>
        <a:p>
          <a:endParaRPr kumimoji="1" lang="ja-JP" altLang="en-US"/>
        </a:p>
      </dgm:t>
    </dgm:pt>
    <dgm:pt modelId="{E3426EA5-DD50-BF49-93CD-759A97BDD66F}" type="sibTrans" cxnId="{ECF638AA-E91F-464A-B476-72D331A770BC}">
      <dgm:prSet/>
      <dgm:spPr/>
      <dgm:t>
        <a:bodyPr/>
        <a:lstStyle/>
        <a:p>
          <a:endParaRPr kumimoji="1" lang="ja-JP" altLang="en-US"/>
        </a:p>
      </dgm:t>
    </dgm:pt>
    <dgm:pt modelId="{422F495C-E3D8-6548-8785-92BD8BF887AB}" type="pres">
      <dgm:prSet presAssocID="{F3AA8123-6613-2D4E-87DC-76CF30F97D3E}" presName="Name0" presStyleCnt="0">
        <dgm:presLayoutVars>
          <dgm:dir/>
          <dgm:animLvl val="lvl"/>
          <dgm:resizeHandles val="exact"/>
        </dgm:presLayoutVars>
      </dgm:prSet>
      <dgm:spPr/>
    </dgm:pt>
    <dgm:pt modelId="{8D0FB3FF-E3E9-0F4B-A4CC-0C63EA31D018}" type="pres">
      <dgm:prSet presAssocID="{F3AA8123-6613-2D4E-87DC-76CF30F97D3E}" presName="tSp" presStyleCnt="0"/>
      <dgm:spPr/>
    </dgm:pt>
    <dgm:pt modelId="{B12EB689-0C61-CC41-8729-BFBF4A7DD36F}" type="pres">
      <dgm:prSet presAssocID="{F3AA8123-6613-2D4E-87DC-76CF30F97D3E}" presName="bSp" presStyleCnt="0"/>
      <dgm:spPr/>
    </dgm:pt>
    <dgm:pt modelId="{2C46066B-A833-D448-B885-814484D7992E}" type="pres">
      <dgm:prSet presAssocID="{F3AA8123-6613-2D4E-87DC-76CF30F97D3E}" presName="process" presStyleCnt="0"/>
      <dgm:spPr/>
    </dgm:pt>
    <dgm:pt modelId="{622DC766-209A-F844-9A54-E134AB9929F7}" type="pres">
      <dgm:prSet presAssocID="{8CBEE570-063A-9E49-8E8B-B6EEA5A32D36}" presName="composite1" presStyleCnt="0"/>
      <dgm:spPr/>
    </dgm:pt>
    <dgm:pt modelId="{54150FDE-787C-4643-9578-1DEC2D3D5329}" type="pres">
      <dgm:prSet presAssocID="{8CBEE570-063A-9E49-8E8B-B6EEA5A32D36}" presName="dummyNode1" presStyleLbl="node1" presStyleIdx="0" presStyleCnt="3"/>
      <dgm:spPr/>
    </dgm:pt>
    <dgm:pt modelId="{CC1603AA-4318-7244-822A-7F9E942D2764}" type="pres">
      <dgm:prSet presAssocID="{8CBEE570-063A-9E49-8E8B-B6EEA5A32D36}" presName="childNode1" presStyleLbl="bgAcc1" presStyleIdx="0" presStyleCnt="3">
        <dgm:presLayoutVars>
          <dgm:bulletEnabled val="1"/>
        </dgm:presLayoutVars>
      </dgm:prSet>
      <dgm:spPr/>
    </dgm:pt>
    <dgm:pt modelId="{072399DF-325A-F74D-AAD7-D52C32911094}" type="pres">
      <dgm:prSet presAssocID="{8CBEE570-063A-9E49-8E8B-B6EEA5A32D36}" presName="childNode1tx" presStyleLbl="bgAcc1" presStyleIdx="0" presStyleCnt="3">
        <dgm:presLayoutVars>
          <dgm:bulletEnabled val="1"/>
        </dgm:presLayoutVars>
      </dgm:prSet>
      <dgm:spPr/>
    </dgm:pt>
    <dgm:pt modelId="{3928472F-E928-5348-B2B4-40816CAAFB46}" type="pres">
      <dgm:prSet presAssocID="{8CBEE570-063A-9E49-8E8B-B6EEA5A32D36}" presName="parentNode1" presStyleLbl="node1" presStyleIdx="0" presStyleCnt="3">
        <dgm:presLayoutVars>
          <dgm:chMax val="1"/>
          <dgm:bulletEnabled val="1"/>
        </dgm:presLayoutVars>
      </dgm:prSet>
      <dgm:spPr/>
    </dgm:pt>
    <dgm:pt modelId="{0FBA14DD-F2D1-7F40-83D5-11AD3AEAF5DF}" type="pres">
      <dgm:prSet presAssocID="{8CBEE570-063A-9E49-8E8B-B6EEA5A32D36}" presName="connSite1" presStyleCnt="0"/>
      <dgm:spPr/>
    </dgm:pt>
    <dgm:pt modelId="{400FE363-B852-9A45-807C-4AE1E7D2066E}" type="pres">
      <dgm:prSet presAssocID="{679F77D8-43F8-874A-A4F8-081E5170CE7F}" presName="Name9" presStyleLbl="sibTrans2D1" presStyleIdx="0" presStyleCnt="2"/>
      <dgm:spPr/>
    </dgm:pt>
    <dgm:pt modelId="{B3B33873-A696-084D-8ED4-9A4AE7317044}" type="pres">
      <dgm:prSet presAssocID="{36104EFC-F4B5-EB4C-BFFE-CC02D2CF0B0E}" presName="composite2" presStyleCnt="0"/>
      <dgm:spPr/>
    </dgm:pt>
    <dgm:pt modelId="{AF2F5E86-F901-1047-80E9-56F5006B6260}" type="pres">
      <dgm:prSet presAssocID="{36104EFC-F4B5-EB4C-BFFE-CC02D2CF0B0E}" presName="dummyNode2" presStyleLbl="node1" presStyleIdx="0" presStyleCnt="3"/>
      <dgm:spPr/>
    </dgm:pt>
    <dgm:pt modelId="{0E9BDC74-F7C6-484E-B632-BA4EC431E270}" type="pres">
      <dgm:prSet presAssocID="{36104EFC-F4B5-EB4C-BFFE-CC02D2CF0B0E}" presName="childNode2" presStyleLbl="bgAcc1" presStyleIdx="1" presStyleCnt="3">
        <dgm:presLayoutVars>
          <dgm:bulletEnabled val="1"/>
        </dgm:presLayoutVars>
      </dgm:prSet>
      <dgm:spPr/>
    </dgm:pt>
    <dgm:pt modelId="{303CDF5F-893D-6D4C-AC72-F1C6CFC1A545}" type="pres">
      <dgm:prSet presAssocID="{36104EFC-F4B5-EB4C-BFFE-CC02D2CF0B0E}" presName="childNode2tx" presStyleLbl="bgAcc1" presStyleIdx="1" presStyleCnt="3">
        <dgm:presLayoutVars>
          <dgm:bulletEnabled val="1"/>
        </dgm:presLayoutVars>
      </dgm:prSet>
      <dgm:spPr/>
    </dgm:pt>
    <dgm:pt modelId="{7D3729FE-D7EE-9948-9431-021548A06011}" type="pres">
      <dgm:prSet presAssocID="{36104EFC-F4B5-EB4C-BFFE-CC02D2CF0B0E}" presName="parentNode2" presStyleLbl="node1" presStyleIdx="1" presStyleCnt="3">
        <dgm:presLayoutVars>
          <dgm:chMax val="0"/>
          <dgm:bulletEnabled val="1"/>
        </dgm:presLayoutVars>
      </dgm:prSet>
      <dgm:spPr/>
    </dgm:pt>
    <dgm:pt modelId="{31F85E09-CBA3-C446-8E6A-94E62170BBE0}" type="pres">
      <dgm:prSet presAssocID="{36104EFC-F4B5-EB4C-BFFE-CC02D2CF0B0E}" presName="connSite2" presStyleCnt="0"/>
      <dgm:spPr/>
    </dgm:pt>
    <dgm:pt modelId="{782529EF-6479-B347-8DC3-B8F1024F3401}" type="pres">
      <dgm:prSet presAssocID="{01CD187E-1FA3-304B-8FCA-518225389A99}" presName="Name18" presStyleLbl="sibTrans2D1" presStyleIdx="1" presStyleCnt="2"/>
      <dgm:spPr/>
    </dgm:pt>
    <dgm:pt modelId="{F01148F2-8638-EA42-AAC1-FC208B487CC6}" type="pres">
      <dgm:prSet presAssocID="{E059ED2A-D5A1-7A4C-94CE-8444007DB3B8}" presName="composite1" presStyleCnt="0"/>
      <dgm:spPr/>
    </dgm:pt>
    <dgm:pt modelId="{7A32D149-47B9-EA45-8FC2-D4108B7EBFCD}" type="pres">
      <dgm:prSet presAssocID="{E059ED2A-D5A1-7A4C-94CE-8444007DB3B8}" presName="dummyNode1" presStyleLbl="node1" presStyleIdx="1" presStyleCnt="3"/>
      <dgm:spPr/>
    </dgm:pt>
    <dgm:pt modelId="{B35BC727-BEB8-B847-B9BB-F674A483A7E2}" type="pres">
      <dgm:prSet presAssocID="{E059ED2A-D5A1-7A4C-94CE-8444007DB3B8}" presName="childNode1" presStyleLbl="bgAcc1" presStyleIdx="2" presStyleCnt="3">
        <dgm:presLayoutVars>
          <dgm:bulletEnabled val="1"/>
        </dgm:presLayoutVars>
      </dgm:prSet>
      <dgm:spPr/>
    </dgm:pt>
    <dgm:pt modelId="{224256DC-57C3-4E47-831C-4E18D1F3F9BA}" type="pres">
      <dgm:prSet presAssocID="{E059ED2A-D5A1-7A4C-94CE-8444007DB3B8}" presName="childNode1tx" presStyleLbl="bgAcc1" presStyleIdx="2" presStyleCnt="3">
        <dgm:presLayoutVars>
          <dgm:bulletEnabled val="1"/>
        </dgm:presLayoutVars>
      </dgm:prSet>
      <dgm:spPr/>
    </dgm:pt>
    <dgm:pt modelId="{04474E25-DB20-B34E-9F67-48177F9469DF}" type="pres">
      <dgm:prSet presAssocID="{E059ED2A-D5A1-7A4C-94CE-8444007DB3B8}" presName="parentNode1" presStyleLbl="node1" presStyleIdx="2" presStyleCnt="3">
        <dgm:presLayoutVars>
          <dgm:chMax val="1"/>
          <dgm:bulletEnabled val="1"/>
        </dgm:presLayoutVars>
      </dgm:prSet>
      <dgm:spPr/>
    </dgm:pt>
    <dgm:pt modelId="{675BDAE7-E2BD-154F-B779-009395FD8139}" type="pres">
      <dgm:prSet presAssocID="{E059ED2A-D5A1-7A4C-94CE-8444007DB3B8}" presName="connSite1" presStyleCnt="0"/>
      <dgm:spPr/>
    </dgm:pt>
  </dgm:ptLst>
  <dgm:cxnLst>
    <dgm:cxn modelId="{7A22B410-0F87-7741-B74C-4C9AA9EB52A8}" srcId="{F3AA8123-6613-2D4E-87DC-76CF30F97D3E}" destId="{8CBEE570-063A-9E49-8E8B-B6EEA5A32D36}" srcOrd="0" destOrd="0" parTransId="{5C75FCC1-E30D-D244-87FE-E6F51B66524E}" sibTransId="{679F77D8-43F8-874A-A4F8-081E5170CE7F}"/>
    <dgm:cxn modelId="{88859716-A6BF-D94C-9566-9A51601F8210}" type="presOf" srcId="{01CD187E-1FA3-304B-8FCA-518225389A99}" destId="{782529EF-6479-B347-8DC3-B8F1024F3401}" srcOrd="0" destOrd="0" presId="urn:microsoft.com/office/officeart/2005/8/layout/hProcess4"/>
    <dgm:cxn modelId="{4C5F711A-4B8F-2541-9F3D-28D2E544643F}" type="presOf" srcId="{1D40DCA6-4457-E442-9914-9671E38F9DEA}" destId="{0E9BDC74-F7C6-484E-B632-BA4EC431E270}" srcOrd="0" destOrd="1" presId="urn:microsoft.com/office/officeart/2005/8/layout/hProcess4"/>
    <dgm:cxn modelId="{741B6B2F-E51B-AF42-A987-410C05BD693F}" srcId="{36104EFC-F4B5-EB4C-BFFE-CC02D2CF0B0E}" destId="{1D40DCA6-4457-E442-9914-9671E38F9DEA}" srcOrd="1" destOrd="0" parTransId="{9FE53245-7569-4E46-8DF4-E79085680A2A}" sibTransId="{4FB0C637-7DCE-5C4C-827E-D579FA14FD48}"/>
    <dgm:cxn modelId="{88990A35-E68B-9143-B8F7-C6CAE73175C8}" srcId="{8CBEE570-063A-9E49-8E8B-B6EEA5A32D36}" destId="{0DC995CA-34B0-5C4A-B010-FB87DD2E7435}" srcOrd="0" destOrd="0" parTransId="{2B8FB3D8-8AB8-7943-AD3D-3EC26AF6EA68}" sibTransId="{0981D1C9-9FB9-904E-AACB-712807DC8886}"/>
    <dgm:cxn modelId="{BDB9974C-E0D9-FB46-92F8-AAABAE4A0564}" type="presOf" srcId="{1D40DCA6-4457-E442-9914-9671E38F9DEA}" destId="{303CDF5F-893D-6D4C-AC72-F1C6CFC1A545}" srcOrd="1" destOrd="1" presId="urn:microsoft.com/office/officeart/2005/8/layout/hProcess4"/>
    <dgm:cxn modelId="{61B9F64D-6CE6-474A-99C2-8A770A1185BC}" type="presOf" srcId="{758BD21F-1BCC-5340-BE65-B707D37211E9}" destId="{0E9BDC74-F7C6-484E-B632-BA4EC431E270}" srcOrd="0" destOrd="0" presId="urn:microsoft.com/office/officeart/2005/8/layout/hProcess4"/>
    <dgm:cxn modelId="{4CE16954-17B7-544F-A716-E8096CE1E78A}" srcId="{E059ED2A-D5A1-7A4C-94CE-8444007DB3B8}" destId="{1EC60BC5-3B31-8A40-8F53-16779DD44D38}" srcOrd="0" destOrd="0" parTransId="{251347E6-E974-5C43-9B9C-93B651D6DD62}" sibTransId="{827E47A9-5C3B-7D47-AFED-142C4EE649DD}"/>
    <dgm:cxn modelId="{D0DE4755-48CD-E444-88E8-104CB4B550F6}" type="presOf" srcId="{02E64D12-700E-5549-BC96-247FB6EDF577}" destId="{072399DF-325A-F74D-AAD7-D52C32911094}" srcOrd="1" destOrd="1" presId="urn:microsoft.com/office/officeart/2005/8/layout/hProcess4"/>
    <dgm:cxn modelId="{D75AF069-95F9-924B-925D-2E6F20332BBD}" type="presOf" srcId="{02E64D12-700E-5549-BC96-247FB6EDF577}" destId="{CC1603AA-4318-7244-822A-7F9E942D2764}" srcOrd="0" destOrd="1" presId="urn:microsoft.com/office/officeart/2005/8/layout/hProcess4"/>
    <dgm:cxn modelId="{B6232188-6C3A-D74C-BA61-2571E9BF7504}" type="presOf" srcId="{0DC995CA-34B0-5C4A-B010-FB87DD2E7435}" destId="{072399DF-325A-F74D-AAD7-D52C32911094}" srcOrd="1" destOrd="0" presId="urn:microsoft.com/office/officeart/2005/8/layout/hProcess4"/>
    <dgm:cxn modelId="{FAD81990-615F-8A4C-A9F2-81CED28B8104}" srcId="{F3AA8123-6613-2D4E-87DC-76CF30F97D3E}" destId="{E059ED2A-D5A1-7A4C-94CE-8444007DB3B8}" srcOrd="2" destOrd="0" parTransId="{F6726B4E-1232-954D-98F2-26BA1BD02B25}" sibTransId="{3A93BC7D-9CD4-5345-8817-2D045EC85DEF}"/>
    <dgm:cxn modelId="{ADB71392-A685-7543-8AAA-47A8F06A9952}" type="presOf" srcId="{0DC995CA-34B0-5C4A-B010-FB87DD2E7435}" destId="{CC1603AA-4318-7244-822A-7F9E942D2764}" srcOrd="0" destOrd="0" presId="urn:microsoft.com/office/officeart/2005/8/layout/hProcess4"/>
    <dgm:cxn modelId="{E751FF92-66FD-1044-A5B4-5EC1024429ED}" type="presOf" srcId="{91D241B7-56A7-C440-AF34-2393E78FA561}" destId="{224256DC-57C3-4E47-831C-4E18D1F3F9BA}" srcOrd="1" destOrd="1" presId="urn:microsoft.com/office/officeart/2005/8/layout/hProcess4"/>
    <dgm:cxn modelId="{7912AE94-45FA-6945-8AD1-762392E4EAE7}" srcId="{8CBEE570-063A-9E49-8E8B-B6EEA5A32D36}" destId="{02E64D12-700E-5549-BC96-247FB6EDF577}" srcOrd="1" destOrd="0" parTransId="{AC250A7A-E688-2048-BC67-39E98C2D6D04}" sibTransId="{D727DF7F-5BA7-8B45-9B22-04FF8E72D9A4}"/>
    <dgm:cxn modelId="{455C3998-3CC2-F34D-94F0-4A6D47910449}" srcId="{36104EFC-F4B5-EB4C-BFFE-CC02D2CF0B0E}" destId="{758BD21F-1BCC-5340-BE65-B707D37211E9}" srcOrd="0" destOrd="0" parTransId="{C5CA37E4-7B18-5948-B052-423DAC40D2F9}" sibTransId="{74C3D004-5737-6D40-9DC7-3DE23AA5F39D}"/>
    <dgm:cxn modelId="{3F8A2FA1-7285-724F-B22F-32F32DAF496A}" type="presOf" srcId="{8CBEE570-063A-9E49-8E8B-B6EEA5A32D36}" destId="{3928472F-E928-5348-B2B4-40816CAAFB46}" srcOrd="0" destOrd="0" presId="urn:microsoft.com/office/officeart/2005/8/layout/hProcess4"/>
    <dgm:cxn modelId="{F0F033A1-C63C-F34C-9CBE-29C825D6E893}" type="presOf" srcId="{91D241B7-56A7-C440-AF34-2393E78FA561}" destId="{B35BC727-BEB8-B847-B9BB-F674A483A7E2}" srcOrd="0" destOrd="1" presId="urn:microsoft.com/office/officeart/2005/8/layout/hProcess4"/>
    <dgm:cxn modelId="{F4AEB9A1-47A9-3945-BB49-4362BB0B0125}" type="presOf" srcId="{36104EFC-F4B5-EB4C-BFFE-CC02D2CF0B0E}" destId="{7D3729FE-D7EE-9948-9431-021548A06011}" srcOrd="0" destOrd="0" presId="urn:microsoft.com/office/officeart/2005/8/layout/hProcess4"/>
    <dgm:cxn modelId="{CDEA8EA2-FED4-8749-B9F9-C321BC577691}" type="presOf" srcId="{E059ED2A-D5A1-7A4C-94CE-8444007DB3B8}" destId="{04474E25-DB20-B34E-9F67-48177F9469DF}" srcOrd="0" destOrd="0" presId="urn:microsoft.com/office/officeart/2005/8/layout/hProcess4"/>
    <dgm:cxn modelId="{ECF638AA-E91F-464A-B476-72D331A770BC}" srcId="{E059ED2A-D5A1-7A4C-94CE-8444007DB3B8}" destId="{91D241B7-56A7-C440-AF34-2393E78FA561}" srcOrd="1" destOrd="0" parTransId="{7AE8426C-897B-894D-A925-93C7579E7526}" sibTransId="{E3426EA5-DD50-BF49-93CD-759A97BDD66F}"/>
    <dgm:cxn modelId="{1D28E6D1-B67A-754A-AFB7-EE784F47E14A}" type="presOf" srcId="{1EC60BC5-3B31-8A40-8F53-16779DD44D38}" destId="{B35BC727-BEB8-B847-B9BB-F674A483A7E2}" srcOrd="0" destOrd="0" presId="urn:microsoft.com/office/officeart/2005/8/layout/hProcess4"/>
    <dgm:cxn modelId="{3729D3D2-33A9-F749-B783-DDEABAFF0864}" type="presOf" srcId="{1EC60BC5-3B31-8A40-8F53-16779DD44D38}" destId="{224256DC-57C3-4E47-831C-4E18D1F3F9BA}" srcOrd="1" destOrd="0" presId="urn:microsoft.com/office/officeart/2005/8/layout/hProcess4"/>
    <dgm:cxn modelId="{8B641FD5-AAAE-B342-AFC1-3481C0E15D4F}" srcId="{F3AA8123-6613-2D4E-87DC-76CF30F97D3E}" destId="{36104EFC-F4B5-EB4C-BFFE-CC02D2CF0B0E}" srcOrd="1" destOrd="0" parTransId="{200B57C7-F9B0-E24E-AF26-F2437835CBD8}" sibTransId="{01CD187E-1FA3-304B-8FCA-518225389A99}"/>
    <dgm:cxn modelId="{03AC44DE-D8C3-0247-9018-5DAC893C4DF9}" type="presOf" srcId="{758BD21F-1BCC-5340-BE65-B707D37211E9}" destId="{303CDF5F-893D-6D4C-AC72-F1C6CFC1A545}" srcOrd="1" destOrd="0" presId="urn:microsoft.com/office/officeart/2005/8/layout/hProcess4"/>
    <dgm:cxn modelId="{874785E3-C5F9-F741-9919-47A358C9B798}" type="presOf" srcId="{F3AA8123-6613-2D4E-87DC-76CF30F97D3E}" destId="{422F495C-E3D8-6548-8785-92BD8BF887AB}" srcOrd="0" destOrd="0" presId="urn:microsoft.com/office/officeart/2005/8/layout/hProcess4"/>
    <dgm:cxn modelId="{B1654FEA-F61B-0C45-BCA7-52C60573EE75}" type="presOf" srcId="{679F77D8-43F8-874A-A4F8-081E5170CE7F}" destId="{400FE363-B852-9A45-807C-4AE1E7D2066E}" srcOrd="0" destOrd="0" presId="urn:microsoft.com/office/officeart/2005/8/layout/hProcess4"/>
    <dgm:cxn modelId="{313C4004-0CE5-5C4D-88C5-3DB64374884F}" type="presParOf" srcId="{422F495C-E3D8-6548-8785-92BD8BF887AB}" destId="{8D0FB3FF-E3E9-0F4B-A4CC-0C63EA31D018}" srcOrd="0" destOrd="0" presId="urn:microsoft.com/office/officeart/2005/8/layout/hProcess4"/>
    <dgm:cxn modelId="{756B2B93-174C-DF40-8FC2-D23F886CB392}" type="presParOf" srcId="{422F495C-E3D8-6548-8785-92BD8BF887AB}" destId="{B12EB689-0C61-CC41-8729-BFBF4A7DD36F}" srcOrd="1" destOrd="0" presId="urn:microsoft.com/office/officeart/2005/8/layout/hProcess4"/>
    <dgm:cxn modelId="{DBB5034B-9920-6F4F-8BB8-C4EAC60B18CC}" type="presParOf" srcId="{422F495C-E3D8-6548-8785-92BD8BF887AB}" destId="{2C46066B-A833-D448-B885-814484D7992E}" srcOrd="2" destOrd="0" presId="urn:microsoft.com/office/officeart/2005/8/layout/hProcess4"/>
    <dgm:cxn modelId="{FE514B25-0E48-944C-84ED-DEDC9B1D517C}" type="presParOf" srcId="{2C46066B-A833-D448-B885-814484D7992E}" destId="{622DC766-209A-F844-9A54-E134AB9929F7}" srcOrd="0" destOrd="0" presId="urn:microsoft.com/office/officeart/2005/8/layout/hProcess4"/>
    <dgm:cxn modelId="{D70E0946-2BEB-7742-9CB1-B946125E2783}" type="presParOf" srcId="{622DC766-209A-F844-9A54-E134AB9929F7}" destId="{54150FDE-787C-4643-9578-1DEC2D3D5329}" srcOrd="0" destOrd="0" presId="urn:microsoft.com/office/officeart/2005/8/layout/hProcess4"/>
    <dgm:cxn modelId="{FD7E8BF1-C9A7-1E4C-9AA9-39DB8A5E84C9}" type="presParOf" srcId="{622DC766-209A-F844-9A54-E134AB9929F7}" destId="{CC1603AA-4318-7244-822A-7F9E942D2764}" srcOrd="1" destOrd="0" presId="urn:microsoft.com/office/officeart/2005/8/layout/hProcess4"/>
    <dgm:cxn modelId="{BC8ADE14-F385-CC4E-A84A-D69E88CA4C8D}" type="presParOf" srcId="{622DC766-209A-F844-9A54-E134AB9929F7}" destId="{072399DF-325A-F74D-AAD7-D52C32911094}" srcOrd="2" destOrd="0" presId="urn:microsoft.com/office/officeart/2005/8/layout/hProcess4"/>
    <dgm:cxn modelId="{D4A91960-A954-DD4B-90E2-706A45DB92E5}" type="presParOf" srcId="{622DC766-209A-F844-9A54-E134AB9929F7}" destId="{3928472F-E928-5348-B2B4-40816CAAFB46}" srcOrd="3" destOrd="0" presId="urn:microsoft.com/office/officeart/2005/8/layout/hProcess4"/>
    <dgm:cxn modelId="{7A58B46F-CD82-8B4B-94E7-1035296481C8}" type="presParOf" srcId="{622DC766-209A-F844-9A54-E134AB9929F7}" destId="{0FBA14DD-F2D1-7F40-83D5-11AD3AEAF5DF}" srcOrd="4" destOrd="0" presId="urn:microsoft.com/office/officeart/2005/8/layout/hProcess4"/>
    <dgm:cxn modelId="{676F079B-7A26-584E-A3FA-DFEACDC376AF}" type="presParOf" srcId="{2C46066B-A833-D448-B885-814484D7992E}" destId="{400FE363-B852-9A45-807C-4AE1E7D2066E}" srcOrd="1" destOrd="0" presId="urn:microsoft.com/office/officeart/2005/8/layout/hProcess4"/>
    <dgm:cxn modelId="{150E8919-6D99-AF4F-90B1-B17625FD780D}" type="presParOf" srcId="{2C46066B-A833-D448-B885-814484D7992E}" destId="{B3B33873-A696-084D-8ED4-9A4AE7317044}" srcOrd="2" destOrd="0" presId="urn:microsoft.com/office/officeart/2005/8/layout/hProcess4"/>
    <dgm:cxn modelId="{BAD64887-4A7D-C64A-B1F0-9A4DC2475CA5}" type="presParOf" srcId="{B3B33873-A696-084D-8ED4-9A4AE7317044}" destId="{AF2F5E86-F901-1047-80E9-56F5006B6260}" srcOrd="0" destOrd="0" presId="urn:microsoft.com/office/officeart/2005/8/layout/hProcess4"/>
    <dgm:cxn modelId="{2DCE18BB-C1F9-6747-8F82-BDA2ACA17A4C}" type="presParOf" srcId="{B3B33873-A696-084D-8ED4-9A4AE7317044}" destId="{0E9BDC74-F7C6-484E-B632-BA4EC431E270}" srcOrd="1" destOrd="0" presId="urn:microsoft.com/office/officeart/2005/8/layout/hProcess4"/>
    <dgm:cxn modelId="{A97E153A-0E81-CD45-A547-FAC5074469FC}" type="presParOf" srcId="{B3B33873-A696-084D-8ED4-9A4AE7317044}" destId="{303CDF5F-893D-6D4C-AC72-F1C6CFC1A545}" srcOrd="2" destOrd="0" presId="urn:microsoft.com/office/officeart/2005/8/layout/hProcess4"/>
    <dgm:cxn modelId="{ADA836CC-3DB3-B648-9543-8D9CE1A82889}" type="presParOf" srcId="{B3B33873-A696-084D-8ED4-9A4AE7317044}" destId="{7D3729FE-D7EE-9948-9431-021548A06011}" srcOrd="3" destOrd="0" presId="urn:microsoft.com/office/officeart/2005/8/layout/hProcess4"/>
    <dgm:cxn modelId="{69873404-FFEB-664B-8A29-9F759EA8CA83}" type="presParOf" srcId="{B3B33873-A696-084D-8ED4-9A4AE7317044}" destId="{31F85E09-CBA3-C446-8E6A-94E62170BBE0}" srcOrd="4" destOrd="0" presId="urn:microsoft.com/office/officeart/2005/8/layout/hProcess4"/>
    <dgm:cxn modelId="{B54902A2-1349-B04D-A8F9-D84873E05C08}" type="presParOf" srcId="{2C46066B-A833-D448-B885-814484D7992E}" destId="{782529EF-6479-B347-8DC3-B8F1024F3401}" srcOrd="3" destOrd="0" presId="urn:microsoft.com/office/officeart/2005/8/layout/hProcess4"/>
    <dgm:cxn modelId="{83187432-E822-994A-A332-E2D2598BE09A}" type="presParOf" srcId="{2C46066B-A833-D448-B885-814484D7992E}" destId="{F01148F2-8638-EA42-AAC1-FC208B487CC6}" srcOrd="4" destOrd="0" presId="urn:microsoft.com/office/officeart/2005/8/layout/hProcess4"/>
    <dgm:cxn modelId="{19927762-EF06-3E4E-9BE9-AF5B38F499D2}" type="presParOf" srcId="{F01148F2-8638-EA42-AAC1-FC208B487CC6}" destId="{7A32D149-47B9-EA45-8FC2-D4108B7EBFCD}" srcOrd="0" destOrd="0" presId="urn:microsoft.com/office/officeart/2005/8/layout/hProcess4"/>
    <dgm:cxn modelId="{62CA76FC-7A00-524B-B0D8-6190217E457B}" type="presParOf" srcId="{F01148F2-8638-EA42-AAC1-FC208B487CC6}" destId="{B35BC727-BEB8-B847-B9BB-F674A483A7E2}" srcOrd="1" destOrd="0" presId="urn:microsoft.com/office/officeart/2005/8/layout/hProcess4"/>
    <dgm:cxn modelId="{ED5BF896-1261-0543-A945-3E89AE83E093}" type="presParOf" srcId="{F01148F2-8638-EA42-AAC1-FC208B487CC6}" destId="{224256DC-57C3-4E47-831C-4E18D1F3F9BA}" srcOrd="2" destOrd="0" presId="urn:microsoft.com/office/officeart/2005/8/layout/hProcess4"/>
    <dgm:cxn modelId="{2ECA0073-D87C-BF4E-9DB4-013EA966F282}" type="presParOf" srcId="{F01148F2-8638-EA42-AAC1-FC208B487CC6}" destId="{04474E25-DB20-B34E-9F67-48177F9469DF}" srcOrd="3" destOrd="0" presId="urn:microsoft.com/office/officeart/2005/8/layout/hProcess4"/>
    <dgm:cxn modelId="{C9CE4FC0-D96A-0145-95F8-3482E5A7621B}" type="presParOf" srcId="{F01148F2-8638-EA42-AAC1-FC208B487CC6}" destId="{675BDAE7-E2BD-154F-B779-009395FD8139}" srcOrd="4" destOrd="0" presId="urn:microsoft.com/office/officeart/2005/8/layout/hProcess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290969B-9BF2-764B-A610-8CA28C00B820}">
      <dsp:nvSpPr>
        <dsp:cNvPr id="0" name=""/>
        <dsp:cNvSpPr/>
      </dsp:nvSpPr>
      <dsp:spPr>
        <a:xfrm>
          <a:off x="423542" y="1109591"/>
          <a:ext cx="2585086" cy="2132155"/>
        </a:xfrm>
        <a:prstGeom prst="roundRect">
          <a:avLst>
            <a:gd name="adj" fmla="val 10000"/>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45720" tIns="45720" rIns="45720" bIns="45720" numCol="1" spcCol="1270" anchor="t" anchorCtr="0">
          <a:noAutofit/>
        </a:bodyPr>
        <a:lstStyle/>
        <a:p>
          <a:pPr marL="228600" lvl="1" indent="-228600" algn="l" defTabSz="1066800">
            <a:lnSpc>
              <a:spcPct val="90000"/>
            </a:lnSpc>
            <a:spcBef>
              <a:spcPct val="0"/>
            </a:spcBef>
            <a:spcAft>
              <a:spcPct val="15000"/>
            </a:spcAft>
            <a:buChar char="•"/>
          </a:pPr>
          <a:r>
            <a:rPr kumimoji="1" lang="en-US" altLang="ja-JP" sz="2400" kern="1200" dirty="0"/>
            <a:t>Threshold Level</a:t>
          </a:r>
          <a:endParaRPr kumimoji="1" lang="ja-JP" altLang="en-US" sz="2400" kern="1200"/>
        </a:p>
        <a:p>
          <a:pPr marL="228600" lvl="1" indent="-228600" algn="l" defTabSz="1066800">
            <a:lnSpc>
              <a:spcPct val="90000"/>
            </a:lnSpc>
            <a:spcBef>
              <a:spcPct val="0"/>
            </a:spcBef>
            <a:spcAft>
              <a:spcPct val="15000"/>
            </a:spcAft>
            <a:buChar char="•"/>
          </a:pPr>
          <a:r>
            <a:rPr kumimoji="1" lang="en-US" altLang="ja-JP" sz="2400" kern="1200" dirty="0"/>
            <a:t>Core Inventory</a:t>
          </a:r>
          <a:endParaRPr kumimoji="1" lang="ja-JP" altLang="en-US" sz="2400" kern="1200"/>
        </a:p>
      </dsp:txBody>
      <dsp:txXfrm>
        <a:off x="472609" y="1158658"/>
        <a:ext cx="2486952" cy="1577131"/>
      </dsp:txXfrm>
    </dsp:sp>
    <dsp:sp modelId="{A9816339-31B4-1346-BC26-6B1057E70B2F}">
      <dsp:nvSpPr>
        <dsp:cNvPr id="0" name=""/>
        <dsp:cNvSpPr/>
      </dsp:nvSpPr>
      <dsp:spPr>
        <a:xfrm>
          <a:off x="1846782" y="1511413"/>
          <a:ext cx="3007450" cy="3007450"/>
        </a:xfrm>
        <a:prstGeom prst="leftCircularArrow">
          <a:avLst>
            <a:gd name="adj1" fmla="val 3671"/>
            <a:gd name="adj2" fmla="val 457399"/>
            <a:gd name="adj3" fmla="val 2232910"/>
            <a:gd name="adj4" fmla="val 9024489"/>
            <a:gd name="adj5" fmla="val 4283"/>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B91E64E5-0A34-F84E-BA40-20EE08B2027C}">
      <dsp:nvSpPr>
        <dsp:cNvPr id="0" name=""/>
        <dsp:cNvSpPr/>
      </dsp:nvSpPr>
      <dsp:spPr>
        <a:xfrm>
          <a:off x="998006" y="2784856"/>
          <a:ext cx="2297854" cy="913780"/>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38100" tIns="25400" rIns="38100" bIns="25400" numCol="1" spcCol="1270" anchor="ctr" anchorCtr="0">
          <a:noAutofit/>
        </a:bodyPr>
        <a:lstStyle/>
        <a:p>
          <a:pPr marL="0" lvl="0" indent="0" algn="ctr" defTabSz="889000">
            <a:lnSpc>
              <a:spcPct val="90000"/>
            </a:lnSpc>
            <a:spcBef>
              <a:spcPct val="0"/>
            </a:spcBef>
            <a:spcAft>
              <a:spcPct val="35000"/>
            </a:spcAft>
            <a:buNone/>
          </a:pPr>
          <a:r>
            <a:rPr kumimoji="1" lang="ja-JP" altLang="en-US" sz="2000" kern="1200"/>
            <a:t>英語版</a:t>
          </a:r>
        </a:p>
      </dsp:txBody>
      <dsp:txXfrm>
        <a:off x="1024770" y="2811620"/>
        <a:ext cx="2244326" cy="860252"/>
      </dsp:txXfrm>
    </dsp:sp>
    <dsp:sp modelId="{4A8068A5-6D60-1944-B414-D8461C8D0800}">
      <dsp:nvSpPr>
        <dsp:cNvPr id="0" name=""/>
        <dsp:cNvSpPr/>
      </dsp:nvSpPr>
      <dsp:spPr>
        <a:xfrm>
          <a:off x="3821640" y="1109591"/>
          <a:ext cx="2585086" cy="2132155"/>
        </a:xfrm>
        <a:prstGeom prst="roundRect">
          <a:avLst>
            <a:gd name="adj" fmla="val 10000"/>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45720" tIns="45720" rIns="45720" bIns="45720" numCol="1" spcCol="1270" anchor="t" anchorCtr="0">
          <a:noAutofit/>
        </a:bodyPr>
        <a:lstStyle/>
        <a:p>
          <a:pPr marL="228600" lvl="1" indent="-228600" algn="l" defTabSz="1066800">
            <a:lnSpc>
              <a:spcPct val="90000"/>
            </a:lnSpc>
            <a:spcBef>
              <a:spcPct val="0"/>
            </a:spcBef>
            <a:spcAft>
              <a:spcPct val="15000"/>
            </a:spcAft>
            <a:buChar char="•"/>
          </a:pPr>
          <a:r>
            <a:rPr kumimoji="1" lang="ja-JP" altLang="en-US" sz="2400" kern="1200"/>
            <a:t>多言語版</a:t>
          </a:r>
        </a:p>
      </dsp:txBody>
      <dsp:txXfrm>
        <a:off x="3870707" y="1615548"/>
        <a:ext cx="2486952" cy="1577131"/>
      </dsp:txXfrm>
    </dsp:sp>
    <dsp:sp modelId="{B0159084-83B0-ED4B-917A-81FC2B65CB46}">
      <dsp:nvSpPr>
        <dsp:cNvPr id="0" name=""/>
        <dsp:cNvSpPr/>
      </dsp:nvSpPr>
      <dsp:spPr>
        <a:xfrm>
          <a:off x="5223338" y="-251125"/>
          <a:ext cx="3337767" cy="3337767"/>
        </a:xfrm>
        <a:prstGeom prst="circularArrow">
          <a:avLst>
            <a:gd name="adj1" fmla="val 3308"/>
            <a:gd name="adj2" fmla="val 408578"/>
            <a:gd name="adj3" fmla="val 19415911"/>
            <a:gd name="adj4" fmla="val 12575511"/>
            <a:gd name="adj5" fmla="val 385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B6E76658-81F9-B842-8FAA-ABDB1E5AC6E9}">
      <dsp:nvSpPr>
        <dsp:cNvPr id="0" name=""/>
        <dsp:cNvSpPr/>
      </dsp:nvSpPr>
      <dsp:spPr>
        <a:xfrm>
          <a:off x="4396104" y="652700"/>
          <a:ext cx="2297854" cy="913780"/>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38100" tIns="25400" rIns="38100" bIns="25400" numCol="1" spcCol="1270" anchor="ctr" anchorCtr="0">
          <a:noAutofit/>
        </a:bodyPr>
        <a:lstStyle/>
        <a:p>
          <a:pPr marL="0" lvl="0" indent="0" algn="ctr" defTabSz="889000">
            <a:lnSpc>
              <a:spcPct val="90000"/>
            </a:lnSpc>
            <a:spcBef>
              <a:spcPct val="0"/>
            </a:spcBef>
            <a:spcAft>
              <a:spcPct val="35000"/>
            </a:spcAft>
            <a:buNone/>
          </a:pPr>
          <a:r>
            <a:rPr kumimoji="1" lang="ja-JP" altLang="en-US" sz="2000" kern="1200"/>
            <a:t>自動翻訳</a:t>
          </a:r>
        </a:p>
      </dsp:txBody>
      <dsp:txXfrm>
        <a:off x="4422868" y="679464"/>
        <a:ext cx="2244326" cy="860252"/>
      </dsp:txXfrm>
    </dsp:sp>
    <dsp:sp modelId="{A5A9F404-B68E-2B45-B9C4-5B2159C119B1}">
      <dsp:nvSpPr>
        <dsp:cNvPr id="0" name=""/>
        <dsp:cNvSpPr/>
      </dsp:nvSpPr>
      <dsp:spPr>
        <a:xfrm>
          <a:off x="7219739" y="1109591"/>
          <a:ext cx="2585086" cy="2132155"/>
        </a:xfrm>
        <a:prstGeom prst="roundRect">
          <a:avLst>
            <a:gd name="adj" fmla="val 10000"/>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45720" tIns="45720" rIns="45720" bIns="45720" numCol="1" spcCol="1270" anchor="t" anchorCtr="0">
          <a:noAutofit/>
        </a:bodyPr>
        <a:lstStyle/>
        <a:p>
          <a:pPr marL="228600" lvl="1" indent="-228600" algn="l" defTabSz="1066800">
            <a:lnSpc>
              <a:spcPct val="90000"/>
            </a:lnSpc>
            <a:spcBef>
              <a:spcPct val="0"/>
            </a:spcBef>
            <a:spcAft>
              <a:spcPct val="15000"/>
            </a:spcAft>
            <a:buChar char="•"/>
          </a:pPr>
          <a:r>
            <a:rPr kumimoji="1" lang="ja-JP" altLang="en-US" sz="2400" kern="1200"/>
            <a:t>全言語は未完成</a:t>
          </a:r>
        </a:p>
        <a:p>
          <a:pPr marL="228600" lvl="1" indent="-228600" algn="l" defTabSz="1066800">
            <a:lnSpc>
              <a:spcPct val="90000"/>
            </a:lnSpc>
            <a:spcBef>
              <a:spcPct val="0"/>
            </a:spcBef>
            <a:spcAft>
              <a:spcPct val="15000"/>
            </a:spcAft>
            <a:buChar char="•"/>
          </a:pPr>
          <a:r>
            <a:rPr kumimoji="1" lang="ja-JP" altLang="en-US" sz="2400" kern="1200"/>
            <a:t>できるところから</a:t>
          </a:r>
        </a:p>
      </dsp:txBody>
      <dsp:txXfrm>
        <a:off x="7268806" y="1158658"/>
        <a:ext cx="2486952" cy="1577131"/>
      </dsp:txXfrm>
    </dsp:sp>
    <dsp:sp modelId="{684AA079-4D56-9845-8FE6-B243B883E435}">
      <dsp:nvSpPr>
        <dsp:cNvPr id="0" name=""/>
        <dsp:cNvSpPr/>
      </dsp:nvSpPr>
      <dsp:spPr>
        <a:xfrm>
          <a:off x="7794202" y="2784856"/>
          <a:ext cx="2297854" cy="913780"/>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38100" tIns="25400" rIns="38100" bIns="25400" numCol="1" spcCol="1270" anchor="ctr" anchorCtr="0">
          <a:noAutofit/>
        </a:bodyPr>
        <a:lstStyle/>
        <a:p>
          <a:pPr marL="0" lvl="0" indent="0" algn="ctr" defTabSz="889000">
            <a:lnSpc>
              <a:spcPct val="90000"/>
            </a:lnSpc>
            <a:spcBef>
              <a:spcPct val="0"/>
            </a:spcBef>
            <a:spcAft>
              <a:spcPct val="35000"/>
            </a:spcAft>
            <a:buNone/>
          </a:pPr>
          <a:r>
            <a:rPr kumimoji="1" lang="ja-JP" altLang="en-US" sz="2000" kern="1200"/>
            <a:t>留学生に修正を依頼</a:t>
          </a:r>
        </a:p>
      </dsp:txBody>
      <dsp:txXfrm>
        <a:off x="7820966" y="2811620"/>
        <a:ext cx="2244326" cy="86025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C1603AA-4318-7244-822A-7F9E942D2764}">
      <dsp:nvSpPr>
        <dsp:cNvPr id="0" name=""/>
        <dsp:cNvSpPr/>
      </dsp:nvSpPr>
      <dsp:spPr>
        <a:xfrm>
          <a:off x="423542" y="1109591"/>
          <a:ext cx="2585086" cy="2132155"/>
        </a:xfrm>
        <a:prstGeom prst="roundRect">
          <a:avLst>
            <a:gd name="adj" fmla="val 10000"/>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55245" tIns="55245" rIns="55245" bIns="55245" numCol="1" spcCol="1270" anchor="t" anchorCtr="0">
          <a:noAutofit/>
        </a:bodyPr>
        <a:lstStyle/>
        <a:p>
          <a:pPr marL="285750" lvl="1" indent="-285750" algn="l" defTabSz="1289050">
            <a:lnSpc>
              <a:spcPct val="90000"/>
            </a:lnSpc>
            <a:spcBef>
              <a:spcPct val="0"/>
            </a:spcBef>
            <a:spcAft>
              <a:spcPct val="15000"/>
            </a:spcAft>
            <a:buChar char="•"/>
          </a:pPr>
          <a:r>
            <a:rPr kumimoji="1" lang="ja-JP" altLang="en-US" sz="2900" kern="1200"/>
            <a:t>言語機能</a:t>
          </a:r>
        </a:p>
        <a:p>
          <a:pPr marL="285750" lvl="1" indent="-285750" algn="l" defTabSz="1289050">
            <a:lnSpc>
              <a:spcPct val="90000"/>
            </a:lnSpc>
            <a:spcBef>
              <a:spcPct val="0"/>
            </a:spcBef>
            <a:spcAft>
              <a:spcPct val="15000"/>
            </a:spcAft>
            <a:buChar char="•"/>
          </a:pPr>
          <a:r>
            <a:rPr kumimoji="1" lang="en-US" altLang="ja-JP" sz="2900" kern="1200" dirty="0"/>
            <a:t>CEFR</a:t>
          </a:r>
          <a:r>
            <a:rPr kumimoji="1" lang="ja-JP" altLang="en-US" sz="2900" kern="1200"/>
            <a:t>レベル</a:t>
          </a:r>
        </a:p>
      </dsp:txBody>
      <dsp:txXfrm>
        <a:off x="472609" y="1158658"/>
        <a:ext cx="2486952" cy="1577131"/>
      </dsp:txXfrm>
    </dsp:sp>
    <dsp:sp modelId="{400FE363-B852-9A45-807C-4AE1E7D2066E}">
      <dsp:nvSpPr>
        <dsp:cNvPr id="0" name=""/>
        <dsp:cNvSpPr/>
      </dsp:nvSpPr>
      <dsp:spPr>
        <a:xfrm>
          <a:off x="1846782" y="1511413"/>
          <a:ext cx="3007450" cy="3007450"/>
        </a:xfrm>
        <a:prstGeom prst="leftCircularArrow">
          <a:avLst>
            <a:gd name="adj1" fmla="val 3671"/>
            <a:gd name="adj2" fmla="val 457399"/>
            <a:gd name="adj3" fmla="val 2232910"/>
            <a:gd name="adj4" fmla="val 9024489"/>
            <a:gd name="adj5" fmla="val 4283"/>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3928472F-E928-5348-B2B4-40816CAAFB46}">
      <dsp:nvSpPr>
        <dsp:cNvPr id="0" name=""/>
        <dsp:cNvSpPr/>
      </dsp:nvSpPr>
      <dsp:spPr>
        <a:xfrm>
          <a:off x="998006" y="2784856"/>
          <a:ext cx="2297854" cy="913780"/>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30480" rIns="45720" bIns="30480" numCol="1" spcCol="1270" anchor="ctr" anchorCtr="0">
          <a:noAutofit/>
        </a:bodyPr>
        <a:lstStyle/>
        <a:p>
          <a:pPr marL="0" lvl="0" indent="0" algn="ctr" defTabSz="1066800">
            <a:lnSpc>
              <a:spcPct val="90000"/>
            </a:lnSpc>
            <a:spcBef>
              <a:spcPct val="0"/>
            </a:spcBef>
            <a:spcAft>
              <a:spcPct val="35000"/>
            </a:spcAft>
            <a:buNone/>
          </a:pPr>
          <a:r>
            <a:rPr kumimoji="1" lang="ja-JP" altLang="en-US" sz="2400" kern="1200"/>
            <a:t>単文レベル</a:t>
          </a:r>
        </a:p>
      </dsp:txBody>
      <dsp:txXfrm>
        <a:off x="1024770" y="2811620"/>
        <a:ext cx="2244326" cy="860252"/>
      </dsp:txXfrm>
    </dsp:sp>
    <dsp:sp modelId="{0E9BDC74-F7C6-484E-B632-BA4EC431E270}">
      <dsp:nvSpPr>
        <dsp:cNvPr id="0" name=""/>
        <dsp:cNvSpPr/>
      </dsp:nvSpPr>
      <dsp:spPr>
        <a:xfrm>
          <a:off x="3821640" y="1109591"/>
          <a:ext cx="2585086" cy="2132155"/>
        </a:xfrm>
        <a:prstGeom prst="roundRect">
          <a:avLst>
            <a:gd name="adj" fmla="val 10000"/>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55245" tIns="55245" rIns="55245" bIns="55245" numCol="1" spcCol="1270" anchor="t" anchorCtr="0">
          <a:noAutofit/>
        </a:bodyPr>
        <a:lstStyle/>
        <a:p>
          <a:pPr marL="285750" lvl="1" indent="-285750" algn="l" defTabSz="1289050">
            <a:lnSpc>
              <a:spcPct val="90000"/>
            </a:lnSpc>
            <a:spcBef>
              <a:spcPct val="0"/>
            </a:spcBef>
            <a:spcAft>
              <a:spcPct val="15000"/>
            </a:spcAft>
            <a:buChar char="•"/>
          </a:pPr>
          <a:r>
            <a:rPr kumimoji="1" lang="ja-JP" altLang="en-US" sz="2900" kern="1200"/>
            <a:t>場面</a:t>
          </a:r>
        </a:p>
        <a:p>
          <a:pPr marL="285750" lvl="1" indent="-285750" algn="l" defTabSz="1289050">
            <a:lnSpc>
              <a:spcPct val="90000"/>
            </a:lnSpc>
            <a:spcBef>
              <a:spcPct val="0"/>
            </a:spcBef>
            <a:spcAft>
              <a:spcPct val="15000"/>
            </a:spcAft>
            <a:buChar char="•"/>
          </a:pPr>
          <a:r>
            <a:rPr kumimoji="1" lang="ja-JP" altLang="en-US" sz="2900" kern="1200"/>
            <a:t>トピック</a:t>
          </a:r>
        </a:p>
      </dsp:txBody>
      <dsp:txXfrm>
        <a:off x="3870707" y="1615548"/>
        <a:ext cx="2486952" cy="1577131"/>
      </dsp:txXfrm>
    </dsp:sp>
    <dsp:sp modelId="{782529EF-6479-B347-8DC3-B8F1024F3401}">
      <dsp:nvSpPr>
        <dsp:cNvPr id="0" name=""/>
        <dsp:cNvSpPr/>
      </dsp:nvSpPr>
      <dsp:spPr>
        <a:xfrm>
          <a:off x="5223338" y="-251125"/>
          <a:ext cx="3337767" cy="3337767"/>
        </a:xfrm>
        <a:prstGeom prst="circularArrow">
          <a:avLst>
            <a:gd name="adj1" fmla="val 3308"/>
            <a:gd name="adj2" fmla="val 408578"/>
            <a:gd name="adj3" fmla="val 19415911"/>
            <a:gd name="adj4" fmla="val 12575511"/>
            <a:gd name="adj5" fmla="val 385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7D3729FE-D7EE-9948-9431-021548A06011}">
      <dsp:nvSpPr>
        <dsp:cNvPr id="0" name=""/>
        <dsp:cNvSpPr/>
      </dsp:nvSpPr>
      <dsp:spPr>
        <a:xfrm>
          <a:off x="4396104" y="652700"/>
          <a:ext cx="2297854" cy="913780"/>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30480" rIns="45720" bIns="30480" numCol="1" spcCol="1270" anchor="ctr" anchorCtr="0">
          <a:noAutofit/>
        </a:bodyPr>
        <a:lstStyle/>
        <a:p>
          <a:pPr marL="0" lvl="0" indent="0" algn="ctr" defTabSz="1066800">
            <a:lnSpc>
              <a:spcPct val="90000"/>
            </a:lnSpc>
            <a:spcBef>
              <a:spcPct val="0"/>
            </a:spcBef>
            <a:spcAft>
              <a:spcPct val="35000"/>
            </a:spcAft>
            <a:buNone/>
          </a:pPr>
          <a:r>
            <a:rPr kumimoji="1" lang="en-US" altLang="ja-JP" sz="2400" kern="1200" dirty="0"/>
            <a:t>CAN-DO</a:t>
          </a:r>
          <a:endParaRPr kumimoji="1" lang="ja-JP" altLang="en-US" sz="2400" kern="1200"/>
        </a:p>
      </dsp:txBody>
      <dsp:txXfrm>
        <a:off x="4422868" y="679464"/>
        <a:ext cx="2244326" cy="860252"/>
      </dsp:txXfrm>
    </dsp:sp>
    <dsp:sp modelId="{B35BC727-BEB8-B847-B9BB-F674A483A7E2}">
      <dsp:nvSpPr>
        <dsp:cNvPr id="0" name=""/>
        <dsp:cNvSpPr/>
      </dsp:nvSpPr>
      <dsp:spPr>
        <a:xfrm>
          <a:off x="7219739" y="1109591"/>
          <a:ext cx="2585086" cy="2132155"/>
        </a:xfrm>
        <a:prstGeom prst="roundRect">
          <a:avLst>
            <a:gd name="adj" fmla="val 10000"/>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55245" tIns="55245" rIns="55245" bIns="55245" numCol="1" spcCol="1270" anchor="t" anchorCtr="0">
          <a:noAutofit/>
        </a:bodyPr>
        <a:lstStyle/>
        <a:p>
          <a:pPr marL="285750" lvl="1" indent="-285750" algn="l" defTabSz="1289050">
            <a:lnSpc>
              <a:spcPct val="90000"/>
            </a:lnSpc>
            <a:spcBef>
              <a:spcPct val="0"/>
            </a:spcBef>
            <a:spcAft>
              <a:spcPct val="15000"/>
            </a:spcAft>
            <a:buChar char="•"/>
          </a:pPr>
          <a:r>
            <a:rPr kumimoji="1" lang="ja-JP" altLang="en-US" sz="2900" kern="1200"/>
            <a:t>テキスト</a:t>
          </a:r>
        </a:p>
        <a:p>
          <a:pPr marL="285750" lvl="1" indent="-285750" algn="l" defTabSz="1289050">
            <a:lnSpc>
              <a:spcPct val="90000"/>
            </a:lnSpc>
            <a:spcBef>
              <a:spcPct val="0"/>
            </a:spcBef>
            <a:spcAft>
              <a:spcPct val="15000"/>
            </a:spcAft>
            <a:buChar char="•"/>
          </a:pPr>
          <a:r>
            <a:rPr kumimoji="1" lang="ja-JP" altLang="en-US" sz="2900" kern="1200"/>
            <a:t>レベル別</a:t>
          </a:r>
        </a:p>
      </dsp:txBody>
      <dsp:txXfrm>
        <a:off x="7268806" y="1158658"/>
        <a:ext cx="2486952" cy="1577131"/>
      </dsp:txXfrm>
    </dsp:sp>
    <dsp:sp modelId="{04474E25-DB20-B34E-9F67-48177F9469DF}">
      <dsp:nvSpPr>
        <dsp:cNvPr id="0" name=""/>
        <dsp:cNvSpPr/>
      </dsp:nvSpPr>
      <dsp:spPr>
        <a:xfrm>
          <a:off x="7794202" y="2784856"/>
          <a:ext cx="2297854" cy="913780"/>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30480" rIns="45720" bIns="30480" numCol="1" spcCol="1270" anchor="ctr" anchorCtr="0">
          <a:noAutofit/>
        </a:bodyPr>
        <a:lstStyle/>
        <a:p>
          <a:pPr marL="0" lvl="0" indent="0" algn="ctr" defTabSz="1066800">
            <a:lnSpc>
              <a:spcPct val="90000"/>
            </a:lnSpc>
            <a:spcBef>
              <a:spcPct val="0"/>
            </a:spcBef>
            <a:spcAft>
              <a:spcPct val="35000"/>
            </a:spcAft>
            <a:buNone/>
          </a:pPr>
          <a:r>
            <a:rPr kumimoji="1" lang="ja-JP" altLang="en-US" sz="2400" kern="1200"/>
            <a:t>具体的な使用例</a:t>
          </a:r>
        </a:p>
      </dsp:txBody>
      <dsp:txXfrm>
        <a:off x="7820966" y="2811620"/>
        <a:ext cx="2244326" cy="860252"/>
      </dsp:txXfrm>
    </dsp:sp>
  </dsp:spTree>
</dsp:drawing>
</file>

<file path=ppt/diagrams/layout1.xml><?xml version="1.0" encoding="utf-8"?>
<dgm:layoutDef xmlns:dgm="http://schemas.openxmlformats.org/drawingml/2006/diagram" xmlns:a="http://schemas.openxmlformats.org/drawingml/2006/main" uniqueId="urn:microsoft.com/office/officeart/2005/8/layout/hProcess4">
  <dgm:title val=""/>
  <dgm:desc val=""/>
  <dgm:catLst>
    <dgm:cat type="process" pri="4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alg type="composite"/>
    <dgm:shape xmlns:r="http://schemas.openxmlformats.org/officeDocument/2006/relationships" r:blip="">
      <dgm:adjLst/>
    </dgm:shape>
    <dgm:presOf/>
    <dgm:constrLst>
      <dgm:constr type="w" for="ch" forName="tSp" refType="w"/>
      <dgm:constr type="h" for="ch" forName="tSp" refType="h" fact="0.15"/>
      <dgm:constr type="l" for="ch" forName="tSp"/>
      <dgm:constr type="t" for="ch" forName="tSp"/>
      <dgm:constr type="w" for="ch" forName="bSp" refType="w"/>
      <dgm:constr type="h" for="ch" forName="bSp" refType="h" fact="0.15"/>
      <dgm:constr type="l" for="ch" forName="bSp"/>
      <dgm:constr type="t" for="ch" forName="bSp" refType="h" fact="0.85"/>
      <dgm:constr type="w" for="ch" forName="process" refType="w"/>
      <dgm:constr type="h" for="ch" forName="process" refType="h" fact="0.7"/>
      <dgm:constr type="l" for="ch" forName="process"/>
      <dgm:constr type="t" for="ch" forName="process" refType="h" fact="0.15"/>
    </dgm:constrLst>
    <dgm:ruleLst/>
    <dgm:layoutNode name="tSp">
      <dgm:alg type="sp"/>
      <dgm:shape xmlns:r="http://schemas.openxmlformats.org/officeDocument/2006/relationships" r:blip="">
        <dgm:adjLst/>
      </dgm:shape>
      <dgm:presOf/>
      <dgm:constrLst/>
      <dgm:ruleLst/>
    </dgm:layoutNode>
    <dgm:layoutNode name="bSp">
      <dgm:alg type="sp"/>
      <dgm:shape xmlns:r="http://schemas.openxmlformats.org/officeDocument/2006/relationships" r:blip="">
        <dgm:adjLst/>
      </dgm:shape>
      <dgm:presOf/>
      <dgm:constrLst/>
      <dgm:ruleLst/>
    </dgm:layoutNode>
    <dgm:layoutNode name="process">
      <dgm:choose name="Name1">
        <dgm:if name="Name2" func="var" arg="dir" op="equ" val="norm">
          <dgm:alg type="lin">
            <dgm:param type="linDir" val="fromL"/>
          </dgm:alg>
        </dgm:if>
        <dgm:else name="Name3">
          <dgm:alg type="lin">
            <dgm:param type="linDir" val="fromR"/>
          </dgm:alg>
        </dgm:else>
      </dgm:choose>
      <dgm:shape xmlns:r="http://schemas.openxmlformats.org/officeDocument/2006/relationships" r:blip="">
        <dgm:adjLst/>
      </dgm:shape>
      <dgm:presOf/>
      <dgm:constrLst>
        <dgm:constr type="w" for="ch" forName="composite1" refType="w"/>
        <dgm:constr type="w" for="ch" forName="composite2" refType="w" refFor="ch" refForName="composite1" op="equ"/>
        <dgm:constr type="h" for="ch" forName="composite1" refType="h"/>
        <dgm:constr type="h" for="ch" forName="composite2" refType="h" refFor="ch" refForName="composite1" op="equ"/>
        <dgm:constr type="primFontSz" for="des" forName="parentNode1" val="65"/>
        <dgm:constr type="primFontSz" for="des" forName="parentNode2" refType="primFontSz" refFor="des" refForName="parentNode1" op="equ"/>
        <dgm:constr type="secFontSz" for="des" forName="childNode1tx" val="65"/>
        <dgm:constr type="secFontSz" for="des" forName="childNode2tx" refType="secFontSz" refFor="des" refForName="childNode1tx" op="equ"/>
        <dgm:constr type="w" for="des" ptType="sibTrans" refType="w" refFor="ch" refForName="composite1" op="equ" fact="0.05"/>
      </dgm:constrLst>
      <dgm:ruleLst/>
      <dgm:forEach name="Name4" axis="ch" ptType="node" step="2">
        <dgm:layoutNode name="composite1">
          <dgm:alg type="composite">
            <dgm:param type="ar" val="0.943"/>
          </dgm:alg>
          <dgm:shape xmlns:r="http://schemas.openxmlformats.org/officeDocument/2006/relationships" r:blip="">
            <dgm:adjLst/>
          </dgm:shape>
          <dgm:presOf/>
          <dgm:choose name="Name5">
            <dgm:if name="Name6" func="var" arg="dir" op="equ" val="norm">
              <dgm:constrLst>
                <dgm:constr type="h" refType="w" fact="1.06"/>
                <dgm:constr type="w" for="ch" forName="dummyNode1" refType="w"/>
                <dgm:constr type="h" for="ch" forName="dummyNode1" refType="h"/>
                <dgm:constr type="t" for="ch" forName="dummyNode1"/>
                <dgm:constr type="l" for="ch" forName="dummyNode1"/>
                <dgm:constr type="w" for="ch" forName="childNode1" refType="w" fact="0.9"/>
                <dgm:constr type="h" for="ch" forName="childNode1" refType="h" fact="0.7"/>
                <dgm:constr type="t" for="ch" forName="childNode1" refType="h" fact="0.15"/>
                <dgm:constr type="l" for="ch" forName="childNode1"/>
                <dgm:constr type="w" for="ch" forName="childNode1tx" refType="w" fact="0.9"/>
                <dgm:constr type="h" for="ch" forName="childNode1tx" refType="h" fact="0.55"/>
                <dgm:constr type="t" for="ch" forName="childNode1tx" refType="h" fact="0.15"/>
                <dgm:constr type="l" for="ch" forName="childNode1tx"/>
                <dgm:constr type="w" for="ch" forName="parentNode1" refType="w" fact="0.8"/>
                <dgm:constr type="h" for="ch" forName="parentNode1" refType="h" fact="0.3"/>
                <dgm:constr type="t" for="ch" forName="parentNode1" refType="h" fact="0.7"/>
                <dgm:constr type="l" for="ch" forName="parentNode1" refType="w" fact="0.2"/>
                <dgm:constr type="w" for="ch" forName="connSite1" refType="w" fact="0.01"/>
                <dgm:constr type="h" for="ch" forName="connSite1" refType="h" fact="0.01"/>
                <dgm:constr type="t" for="ch" forName="connSite1"/>
                <dgm:constr type="l" for="ch" forName="connSite1" refType="w" fact="0.35"/>
              </dgm:constrLst>
            </dgm:if>
            <dgm:else name="Name7">
              <dgm:constrLst>
                <dgm:constr type="h" refType="w" fact="1.06"/>
                <dgm:constr type="w" for="ch" forName="dummyNode1" refType="w"/>
                <dgm:constr type="h" for="ch" forName="dummyNode1" refType="h"/>
                <dgm:constr type="t" for="ch" forName="dummyNode1"/>
                <dgm:constr type="l" for="ch" forName="dummyNode1"/>
                <dgm:constr type="w" for="ch" forName="childNode1" refType="w" fact="0.9"/>
                <dgm:constr type="h" for="ch" forName="childNode1" refType="h" fact="0.7"/>
                <dgm:constr type="t" for="ch" forName="childNode1" refType="h" fact="0.15"/>
                <dgm:constr type="l" for="ch" forName="childNode1" refType="w" fact="0.1"/>
                <dgm:constr type="w" for="ch" forName="childNode1tx" refType="w" fact="0.9"/>
                <dgm:constr type="h" for="ch" forName="childNode1tx" refType="h" fact="0.55"/>
                <dgm:constr type="t" for="ch" forName="childNode1tx" refType="h" fact="0.15"/>
                <dgm:constr type="l" for="ch" forName="childNode1tx" refType="w" fact="0.1"/>
                <dgm:constr type="w" for="ch" forName="parentNode1" refType="w" fact="0.8"/>
                <dgm:constr type="h" for="ch" forName="parentNode1" refType="h" fact="0.3"/>
                <dgm:constr type="t" for="ch" forName="parentNode1" refType="h" fact="0.7"/>
                <dgm:constr type="l" for="ch" forName="parentNode1"/>
                <dgm:constr type="w" for="ch" forName="connSite1" refType="w" fact="0.01"/>
                <dgm:constr type="h" for="ch" forName="connSite1" refType="h" fact="0.01"/>
                <dgm:constr type="t" for="ch" forName="connSite1"/>
                <dgm:constr type="l" for="ch" forName="connSite1" refType="w" fact="0.65"/>
              </dgm:constrLst>
            </dgm:else>
          </dgm:choose>
          <dgm:ruleLst/>
          <dgm:layoutNode name="dummyNode1">
            <dgm:alg type="sp"/>
            <dgm:shape xmlns:r="http://schemas.openxmlformats.org/officeDocument/2006/relationships" type="rect" r:blip="" hideGeom="1">
              <dgm:adjLst/>
            </dgm:shape>
            <dgm:presOf/>
            <dgm:constrLst/>
            <dgm:ruleLst/>
          </dgm:layoutNode>
          <dgm:layoutNode name="childNode1" styleLbl="bgAcc1">
            <dgm:varLst>
              <dgm:bulletEnabled val="1"/>
            </dgm:varLst>
            <dgm:alg type="sp"/>
            <dgm:shape xmlns:r="http://schemas.openxmlformats.org/officeDocument/2006/relationships" type="roundRect" r:blip="">
              <dgm:adjLst>
                <dgm:adj idx="1" val="0.1"/>
              </dgm:adjLst>
            </dgm:shape>
            <dgm:presOf axis="des" ptType="node"/>
            <dgm:constrLst/>
            <dgm:ruleLst/>
          </dgm:layoutNode>
          <dgm:layoutNode name="childNode1tx" styleLbl="bgAcc1">
            <dgm:varLst>
              <dgm:bulletEnabled val="1"/>
            </dgm:varLst>
            <dgm:alg type="tx">
              <dgm:param type="stBulletLvl" val="1"/>
            </dgm:alg>
            <dgm:shape xmlns:r="http://schemas.openxmlformats.org/officeDocument/2006/relationships" type="roundRect" r:blip="" hideGeom="1">
              <dgm:adjLst>
                <dgm:adj idx="1" val="0.1"/>
              </dgm:adjLst>
            </dgm:shape>
            <dgm:presOf axis="des" ptType="node"/>
            <dgm:constrLst>
              <dgm:constr type="secFontSz" val="65"/>
              <dgm:constr type="primFontSz" refType="secFontSz"/>
              <dgm:constr type="tMarg" refType="secFontSz" fact="0.15"/>
              <dgm:constr type="bMarg" refType="secFontSz" fact="0.15"/>
              <dgm:constr type="lMarg" refType="secFontSz" fact="0.15"/>
              <dgm:constr type="rMarg" refType="secFontSz" fact="0.15"/>
            </dgm:constrLst>
            <dgm:ruleLst>
              <dgm:rule type="secFontSz" val="5" fact="NaN" max="NaN"/>
            </dgm:ruleLst>
          </dgm:layoutNode>
          <dgm:layoutNode name="parentNode1" styleLbl="node1">
            <dgm:varLst>
              <dgm:chMax val="1"/>
              <dgm:bulletEnabled val="1"/>
            </dgm:varLst>
            <dgm:alg type="tx"/>
            <dgm:shape xmlns:r="http://schemas.openxmlformats.org/officeDocument/2006/relationships" type="roundRect" r:blip="">
              <dgm:adjLst>
                <dgm:adj idx="1" val="0.1"/>
              </dgm:adjLst>
            </dgm:shape>
            <dgm:presOf axis="self"/>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layoutNode name="connSite1" moveWith="childNode1">
            <dgm:alg type="sp"/>
            <dgm:shape xmlns:r="http://schemas.openxmlformats.org/officeDocument/2006/relationships" r:blip="">
              <dgm:adjLst/>
            </dgm:shape>
            <dgm:presOf/>
            <dgm:constrLst/>
            <dgm:ruleLst/>
          </dgm:layoutNode>
        </dgm:layoutNode>
        <dgm:forEach name="Name8" axis="followSib" ptType="sibTrans" cnt="1">
          <dgm:layoutNode name="Name9">
            <dgm:alg type="conn">
              <dgm:param type="connRout" val="curve"/>
              <dgm:param type="srcNode" val="parentNode1"/>
              <dgm:param type="dstNode" val="connSite2"/>
              <dgm:param type="begPts" val="bCtr"/>
              <dgm:param type="endPts" val="bCtr"/>
            </dgm:alg>
            <dgm:shape xmlns:r="http://schemas.openxmlformats.org/officeDocument/2006/relationships" type="conn" r:blip="" zOrderOff="-2">
              <dgm:adjLst/>
            </dgm:shape>
            <dgm:presOf axis="self"/>
            <dgm:choose name="Name10">
              <dgm:if name="Name11" func="var" arg="dir" op="equ" val="norm">
                <dgm:constrLst>
                  <dgm:constr type="h" refType="w" fact="0.35"/>
                  <dgm:constr type="wArH" refType="h"/>
                  <dgm:constr type="hArH" refType="h"/>
                  <dgm:constr type="connDist"/>
                  <dgm:constr type="diam" refType="connDist" fact="-1.15"/>
                  <dgm:constr type="begPad"/>
                  <dgm:constr type="endPad"/>
                </dgm:constrLst>
              </dgm:if>
              <dgm:else name="Name12">
                <dgm:constrLst>
                  <dgm:constr type="h" refType="w" fact="0.35"/>
                  <dgm:constr type="wArH" refType="h"/>
                  <dgm:constr type="hArH" refType="h"/>
                  <dgm:constr type="connDist"/>
                  <dgm:constr type="diam" refType="connDist" fact="1.15"/>
                  <dgm:constr type="begPad"/>
                  <dgm:constr type="endPad"/>
                </dgm:constrLst>
              </dgm:else>
            </dgm:choose>
            <dgm:ruleLst/>
          </dgm:layoutNode>
        </dgm:forEach>
        <dgm:forEach name="Name13" axis="followSib" ptType="node" cnt="1">
          <dgm:layoutNode name="composite2">
            <dgm:alg type="composite">
              <dgm:param type="ar" val="0.943"/>
            </dgm:alg>
            <dgm:shape xmlns:r="http://schemas.openxmlformats.org/officeDocument/2006/relationships" r:blip="">
              <dgm:adjLst/>
            </dgm:shape>
            <dgm:presOf/>
            <dgm:choose name="Name14">
              <dgm:if name="Name15" func="var" arg="dir" op="equ" val="norm">
                <dgm:constrLst>
                  <dgm:constr type="h" refType="w" fact="1.06"/>
                  <dgm:constr type="w" for="ch" forName="dummyNode2" refType="w"/>
                  <dgm:constr type="h" for="ch" forName="dummyNode2" refType="h"/>
                  <dgm:constr type="t" for="ch" forName="dummyNode2"/>
                  <dgm:constr type="l" for="ch" forName="dummyNode2"/>
                  <dgm:constr type="w" for="ch" forName="childNode2" refType="w" fact="0.9"/>
                  <dgm:constr type="h" for="ch" forName="childNode2" refType="h" fact="0.7"/>
                  <dgm:constr type="t" for="ch" forName="childNode2" refType="h" fact="0.15"/>
                  <dgm:constr type="l" for="ch" forName="childNode2"/>
                  <dgm:constr type="w" for="ch" forName="childNode2tx" refType="w" fact="0.9"/>
                  <dgm:constr type="h" for="ch" forName="childNode2tx" refType="h" fact="0.55"/>
                  <dgm:constr type="t" for="ch" forName="childNode2tx" refType="h" fact="0.3"/>
                  <dgm:constr type="l" for="ch" forName="childNode2tx"/>
                  <dgm:constr type="w" for="ch" forName="parentNode2" refType="w" fact="0.8"/>
                  <dgm:constr type="h" for="ch" forName="parentNode2" refType="h" fact="0.3"/>
                  <dgm:constr type="t" for="ch" forName="parentNode2"/>
                  <dgm:constr type="l" for="ch" forName="parentNode2" refType="w" fact="0.2"/>
                  <dgm:constr type="w" for="ch" forName="connSite2" refType="w" fact="0.01"/>
                  <dgm:constr type="h" for="ch" forName="connSite2" refType="h" fact="0.01"/>
                  <dgm:constr type="t" for="ch" forName="connSite2" refType="h" fact="0.99"/>
                  <dgm:constr type="l" for="ch" forName="connSite2" refType="w" fact="0.25"/>
                </dgm:constrLst>
              </dgm:if>
              <dgm:else name="Name16">
                <dgm:constrLst>
                  <dgm:constr type="h" refType="w" fact="1.06"/>
                  <dgm:constr type="w" for="ch" forName="dummyNode2" refType="w"/>
                  <dgm:constr type="h" for="ch" forName="dummyNode2" refType="h"/>
                  <dgm:constr type="t" for="ch" forName="dummyNode2"/>
                  <dgm:constr type="l" for="ch" forName="dummyNode2"/>
                  <dgm:constr type="w" for="ch" forName="childNode2" refType="w" fact="0.9"/>
                  <dgm:constr type="h" for="ch" forName="childNode2" refType="h" fact="0.7"/>
                  <dgm:constr type="t" for="ch" forName="childNode2" refType="h" fact="0.15"/>
                  <dgm:constr type="l" for="ch" forName="childNode2" refType="w" fact="0.1"/>
                  <dgm:constr type="w" for="ch" forName="childNode2tx" refType="w" fact="0.9"/>
                  <dgm:constr type="h" for="ch" forName="childNode2tx" refType="h" fact="0.55"/>
                  <dgm:constr type="t" for="ch" forName="childNode2tx" refType="h" fact="0.3"/>
                  <dgm:constr type="l" for="ch" forName="childNode2tx" refType="w" fact="0.1"/>
                  <dgm:constr type="w" for="ch" forName="parentNode2" refType="w" fact="0.8"/>
                  <dgm:constr type="h" for="ch" forName="parentNode2" refType="h" fact="0.3"/>
                  <dgm:constr type="t" for="ch" forName="parentNode2"/>
                  <dgm:constr type="l" for="ch" forName="parentNode2"/>
                  <dgm:constr type="w" for="ch" forName="connSite2" refType="w" fact="0.01"/>
                  <dgm:constr type="h" for="ch" forName="connSite2" refType="h" fact="0.01"/>
                  <dgm:constr type="t" for="ch" forName="connSite2" refType="h" fact="0.99"/>
                  <dgm:constr type="l" for="ch" forName="connSite2" refType="w" fact="0.85"/>
                </dgm:constrLst>
              </dgm:else>
            </dgm:choose>
            <dgm:ruleLst/>
            <dgm:layoutNode name="dummyNode2">
              <dgm:alg type="sp"/>
              <dgm:shape xmlns:r="http://schemas.openxmlformats.org/officeDocument/2006/relationships" type="rect" r:blip="" hideGeom="1">
                <dgm:adjLst/>
              </dgm:shape>
              <dgm:presOf/>
              <dgm:constrLst/>
              <dgm:ruleLst/>
            </dgm:layoutNode>
            <dgm:layoutNode name="childNode2" styleLbl="bgAcc1">
              <dgm:varLst>
                <dgm:bulletEnabled val="1"/>
              </dgm:varLst>
              <dgm:alg type="sp"/>
              <dgm:shape xmlns:r="http://schemas.openxmlformats.org/officeDocument/2006/relationships" type="roundRect" r:blip="">
                <dgm:adjLst>
                  <dgm:adj idx="1" val="0.1"/>
                </dgm:adjLst>
              </dgm:shape>
              <dgm:presOf axis="des" ptType="node"/>
              <dgm:constrLst/>
              <dgm:ruleLst/>
            </dgm:layoutNode>
            <dgm:layoutNode name="childNode2tx" styleLbl="bgAcc1">
              <dgm:varLst>
                <dgm:bulletEnabled val="1"/>
              </dgm:varLst>
              <dgm:alg type="tx">
                <dgm:param type="stBulletLvl" val="1"/>
              </dgm:alg>
              <dgm:shape xmlns:r="http://schemas.openxmlformats.org/officeDocument/2006/relationships" type="roundRect" r:blip="" hideGeom="1">
                <dgm:adjLst>
                  <dgm:adj idx="1" val="0.1"/>
                </dgm:adjLst>
              </dgm:shape>
              <dgm:presOf axis="des" ptType="node"/>
              <dgm:constrLst>
                <dgm:constr type="secFontSz" val="65"/>
                <dgm:constr type="primFontSz" refType="secFontSz"/>
                <dgm:constr type="tMarg" refType="secFontSz" fact="0.15"/>
                <dgm:constr type="bMarg" refType="secFontSz" fact="0.15"/>
                <dgm:constr type="lMarg" refType="secFontSz" fact="0.15"/>
                <dgm:constr type="rMarg" refType="secFontSz" fact="0.15"/>
              </dgm:constrLst>
              <dgm:ruleLst>
                <dgm:rule type="secFontSz" val="5" fact="NaN" max="NaN"/>
              </dgm:ruleLst>
            </dgm:layoutNode>
            <dgm:layoutNode name="parentNode2" styleLbl="node1">
              <dgm:varLst>
                <dgm:chMax val="0"/>
                <dgm:bulletEnabled val="1"/>
              </dgm:varLst>
              <dgm:alg type="tx"/>
              <dgm:shape xmlns:r="http://schemas.openxmlformats.org/officeDocument/2006/relationships" type="roundRect" r:blip="">
                <dgm:adjLst>
                  <dgm:adj idx="1" val="0.1"/>
                </dgm:adjLst>
              </dgm:shape>
              <dgm:presOf axis="self"/>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layoutNode name="connSite2" moveWith="childNode2">
              <dgm:alg type="sp"/>
              <dgm:shape xmlns:r="http://schemas.openxmlformats.org/officeDocument/2006/relationships" r:blip="">
                <dgm:adjLst/>
              </dgm:shape>
              <dgm:presOf/>
              <dgm:constrLst/>
              <dgm:ruleLst/>
            </dgm:layoutNode>
          </dgm:layoutNode>
          <dgm:forEach name="Name17" axis="followSib" ptType="sibTrans" cnt="1">
            <dgm:layoutNode name="Name18">
              <dgm:alg type="conn">
                <dgm:param type="connRout" val="curve"/>
                <dgm:param type="srcNode" val="parentNode2"/>
                <dgm:param type="dstNode" val="connSite1"/>
                <dgm:param type="begPts" val="tCtr"/>
                <dgm:param type="endPts" val="tCtr"/>
              </dgm:alg>
              <dgm:shape xmlns:r="http://schemas.openxmlformats.org/officeDocument/2006/relationships" type="conn" r:blip="" zOrderOff="-2">
                <dgm:adjLst/>
              </dgm:shape>
              <dgm:presOf axis="self"/>
              <dgm:choose name="Name19">
                <dgm:if name="Name20" func="var" arg="dir" op="equ" val="norm">
                  <dgm:constrLst>
                    <dgm:constr type="h" refType="w" fact="0.35"/>
                    <dgm:constr type="wArH" refType="h"/>
                    <dgm:constr type="hArH" refType="h"/>
                    <dgm:constr type="connDist"/>
                    <dgm:constr type="diam" refType="connDist" fact="1.15"/>
                    <dgm:constr type="begPad"/>
                    <dgm:constr type="endPad"/>
                  </dgm:constrLst>
                </dgm:if>
                <dgm:else name="Name21">
                  <dgm:constrLst>
                    <dgm:constr type="h" refType="w" fact="0.35"/>
                    <dgm:constr type="wArH" refType="h"/>
                    <dgm:constr type="hArH" refType="h"/>
                    <dgm:constr type="connDist"/>
                    <dgm:constr type="diam" refType="connDist" fact="-1.15"/>
                    <dgm:constr type="begPad"/>
                    <dgm:constr type="endPad"/>
                  </dgm:constrLst>
                </dgm:else>
              </dgm:choose>
              <dgm:ruleLst/>
            </dgm:layoutNode>
          </dgm:forEach>
        </dgm:forEach>
      </dgm:forEach>
    </dgm:layoutNode>
  </dgm:layoutNode>
</dgm:layoutDef>
</file>

<file path=ppt/diagrams/layout2.xml><?xml version="1.0" encoding="utf-8"?>
<dgm:layoutDef xmlns:dgm="http://schemas.openxmlformats.org/drawingml/2006/diagram" xmlns:a="http://schemas.openxmlformats.org/drawingml/2006/main" uniqueId="urn:microsoft.com/office/officeart/2005/8/layout/hProcess4">
  <dgm:title val=""/>
  <dgm:desc val=""/>
  <dgm:catLst>
    <dgm:cat type="process" pri="4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alg type="composite"/>
    <dgm:shape xmlns:r="http://schemas.openxmlformats.org/officeDocument/2006/relationships" r:blip="">
      <dgm:adjLst/>
    </dgm:shape>
    <dgm:presOf/>
    <dgm:constrLst>
      <dgm:constr type="w" for="ch" forName="tSp" refType="w"/>
      <dgm:constr type="h" for="ch" forName="tSp" refType="h" fact="0.15"/>
      <dgm:constr type="l" for="ch" forName="tSp"/>
      <dgm:constr type="t" for="ch" forName="tSp"/>
      <dgm:constr type="w" for="ch" forName="bSp" refType="w"/>
      <dgm:constr type="h" for="ch" forName="bSp" refType="h" fact="0.15"/>
      <dgm:constr type="l" for="ch" forName="bSp"/>
      <dgm:constr type="t" for="ch" forName="bSp" refType="h" fact="0.85"/>
      <dgm:constr type="w" for="ch" forName="process" refType="w"/>
      <dgm:constr type="h" for="ch" forName="process" refType="h" fact="0.7"/>
      <dgm:constr type="l" for="ch" forName="process"/>
      <dgm:constr type="t" for="ch" forName="process" refType="h" fact="0.15"/>
    </dgm:constrLst>
    <dgm:ruleLst/>
    <dgm:layoutNode name="tSp">
      <dgm:alg type="sp"/>
      <dgm:shape xmlns:r="http://schemas.openxmlformats.org/officeDocument/2006/relationships" r:blip="">
        <dgm:adjLst/>
      </dgm:shape>
      <dgm:presOf/>
      <dgm:constrLst/>
      <dgm:ruleLst/>
    </dgm:layoutNode>
    <dgm:layoutNode name="bSp">
      <dgm:alg type="sp"/>
      <dgm:shape xmlns:r="http://schemas.openxmlformats.org/officeDocument/2006/relationships" r:blip="">
        <dgm:adjLst/>
      </dgm:shape>
      <dgm:presOf/>
      <dgm:constrLst/>
      <dgm:ruleLst/>
    </dgm:layoutNode>
    <dgm:layoutNode name="process">
      <dgm:choose name="Name1">
        <dgm:if name="Name2" func="var" arg="dir" op="equ" val="norm">
          <dgm:alg type="lin">
            <dgm:param type="linDir" val="fromL"/>
          </dgm:alg>
        </dgm:if>
        <dgm:else name="Name3">
          <dgm:alg type="lin">
            <dgm:param type="linDir" val="fromR"/>
          </dgm:alg>
        </dgm:else>
      </dgm:choose>
      <dgm:shape xmlns:r="http://schemas.openxmlformats.org/officeDocument/2006/relationships" r:blip="">
        <dgm:adjLst/>
      </dgm:shape>
      <dgm:presOf/>
      <dgm:constrLst>
        <dgm:constr type="w" for="ch" forName="composite1" refType="w"/>
        <dgm:constr type="w" for="ch" forName="composite2" refType="w" refFor="ch" refForName="composite1" op="equ"/>
        <dgm:constr type="h" for="ch" forName="composite1" refType="h"/>
        <dgm:constr type="h" for="ch" forName="composite2" refType="h" refFor="ch" refForName="composite1" op="equ"/>
        <dgm:constr type="primFontSz" for="des" forName="parentNode1" val="65"/>
        <dgm:constr type="primFontSz" for="des" forName="parentNode2" refType="primFontSz" refFor="des" refForName="parentNode1" op="equ"/>
        <dgm:constr type="secFontSz" for="des" forName="childNode1tx" val="65"/>
        <dgm:constr type="secFontSz" for="des" forName="childNode2tx" refType="secFontSz" refFor="des" refForName="childNode1tx" op="equ"/>
        <dgm:constr type="w" for="des" ptType="sibTrans" refType="w" refFor="ch" refForName="composite1" op="equ" fact="0.05"/>
      </dgm:constrLst>
      <dgm:ruleLst/>
      <dgm:forEach name="Name4" axis="ch" ptType="node" step="2">
        <dgm:layoutNode name="composite1">
          <dgm:alg type="composite">
            <dgm:param type="ar" val="0.943"/>
          </dgm:alg>
          <dgm:shape xmlns:r="http://schemas.openxmlformats.org/officeDocument/2006/relationships" r:blip="">
            <dgm:adjLst/>
          </dgm:shape>
          <dgm:presOf/>
          <dgm:choose name="Name5">
            <dgm:if name="Name6" func="var" arg="dir" op="equ" val="norm">
              <dgm:constrLst>
                <dgm:constr type="h" refType="w" fact="1.06"/>
                <dgm:constr type="w" for="ch" forName="dummyNode1" refType="w"/>
                <dgm:constr type="h" for="ch" forName="dummyNode1" refType="h"/>
                <dgm:constr type="t" for="ch" forName="dummyNode1"/>
                <dgm:constr type="l" for="ch" forName="dummyNode1"/>
                <dgm:constr type="w" for="ch" forName="childNode1" refType="w" fact="0.9"/>
                <dgm:constr type="h" for="ch" forName="childNode1" refType="h" fact="0.7"/>
                <dgm:constr type="t" for="ch" forName="childNode1" refType="h" fact="0.15"/>
                <dgm:constr type="l" for="ch" forName="childNode1"/>
                <dgm:constr type="w" for="ch" forName="childNode1tx" refType="w" fact="0.9"/>
                <dgm:constr type="h" for="ch" forName="childNode1tx" refType="h" fact="0.55"/>
                <dgm:constr type="t" for="ch" forName="childNode1tx" refType="h" fact="0.15"/>
                <dgm:constr type="l" for="ch" forName="childNode1tx"/>
                <dgm:constr type="w" for="ch" forName="parentNode1" refType="w" fact="0.8"/>
                <dgm:constr type="h" for="ch" forName="parentNode1" refType="h" fact="0.3"/>
                <dgm:constr type="t" for="ch" forName="parentNode1" refType="h" fact="0.7"/>
                <dgm:constr type="l" for="ch" forName="parentNode1" refType="w" fact="0.2"/>
                <dgm:constr type="w" for="ch" forName="connSite1" refType="w" fact="0.01"/>
                <dgm:constr type="h" for="ch" forName="connSite1" refType="h" fact="0.01"/>
                <dgm:constr type="t" for="ch" forName="connSite1"/>
                <dgm:constr type="l" for="ch" forName="connSite1" refType="w" fact="0.35"/>
              </dgm:constrLst>
            </dgm:if>
            <dgm:else name="Name7">
              <dgm:constrLst>
                <dgm:constr type="h" refType="w" fact="1.06"/>
                <dgm:constr type="w" for="ch" forName="dummyNode1" refType="w"/>
                <dgm:constr type="h" for="ch" forName="dummyNode1" refType="h"/>
                <dgm:constr type="t" for="ch" forName="dummyNode1"/>
                <dgm:constr type="l" for="ch" forName="dummyNode1"/>
                <dgm:constr type="w" for="ch" forName="childNode1" refType="w" fact="0.9"/>
                <dgm:constr type="h" for="ch" forName="childNode1" refType="h" fact="0.7"/>
                <dgm:constr type="t" for="ch" forName="childNode1" refType="h" fact="0.15"/>
                <dgm:constr type="l" for="ch" forName="childNode1" refType="w" fact="0.1"/>
                <dgm:constr type="w" for="ch" forName="childNode1tx" refType="w" fact="0.9"/>
                <dgm:constr type="h" for="ch" forName="childNode1tx" refType="h" fact="0.55"/>
                <dgm:constr type="t" for="ch" forName="childNode1tx" refType="h" fact="0.15"/>
                <dgm:constr type="l" for="ch" forName="childNode1tx" refType="w" fact="0.1"/>
                <dgm:constr type="w" for="ch" forName="parentNode1" refType="w" fact="0.8"/>
                <dgm:constr type="h" for="ch" forName="parentNode1" refType="h" fact="0.3"/>
                <dgm:constr type="t" for="ch" forName="parentNode1" refType="h" fact="0.7"/>
                <dgm:constr type="l" for="ch" forName="parentNode1"/>
                <dgm:constr type="w" for="ch" forName="connSite1" refType="w" fact="0.01"/>
                <dgm:constr type="h" for="ch" forName="connSite1" refType="h" fact="0.01"/>
                <dgm:constr type="t" for="ch" forName="connSite1"/>
                <dgm:constr type="l" for="ch" forName="connSite1" refType="w" fact="0.65"/>
              </dgm:constrLst>
            </dgm:else>
          </dgm:choose>
          <dgm:ruleLst/>
          <dgm:layoutNode name="dummyNode1">
            <dgm:alg type="sp"/>
            <dgm:shape xmlns:r="http://schemas.openxmlformats.org/officeDocument/2006/relationships" type="rect" r:blip="" hideGeom="1">
              <dgm:adjLst/>
            </dgm:shape>
            <dgm:presOf/>
            <dgm:constrLst/>
            <dgm:ruleLst/>
          </dgm:layoutNode>
          <dgm:layoutNode name="childNode1" styleLbl="bgAcc1">
            <dgm:varLst>
              <dgm:bulletEnabled val="1"/>
            </dgm:varLst>
            <dgm:alg type="sp"/>
            <dgm:shape xmlns:r="http://schemas.openxmlformats.org/officeDocument/2006/relationships" type="roundRect" r:blip="">
              <dgm:adjLst>
                <dgm:adj idx="1" val="0.1"/>
              </dgm:adjLst>
            </dgm:shape>
            <dgm:presOf axis="des" ptType="node"/>
            <dgm:constrLst/>
            <dgm:ruleLst/>
          </dgm:layoutNode>
          <dgm:layoutNode name="childNode1tx" styleLbl="bgAcc1">
            <dgm:varLst>
              <dgm:bulletEnabled val="1"/>
            </dgm:varLst>
            <dgm:alg type="tx">
              <dgm:param type="stBulletLvl" val="1"/>
            </dgm:alg>
            <dgm:shape xmlns:r="http://schemas.openxmlformats.org/officeDocument/2006/relationships" type="roundRect" r:blip="" hideGeom="1">
              <dgm:adjLst>
                <dgm:adj idx="1" val="0.1"/>
              </dgm:adjLst>
            </dgm:shape>
            <dgm:presOf axis="des" ptType="node"/>
            <dgm:constrLst>
              <dgm:constr type="secFontSz" val="65"/>
              <dgm:constr type="primFontSz" refType="secFontSz"/>
              <dgm:constr type="tMarg" refType="secFontSz" fact="0.15"/>
              <dgm:constr type="bMarg" refType="secFontSz" fact="0.15"/>
              <dgm:constr type="lMarg" refType="secFontSz" fact="0.15"/>
              <dgm:constr type="rMarg" refType="secFontSz" fact="0.15"/>
            </dgm:constrLst>
            <dgm:ruleLst>
              <dgm:rule type="secFontSz" val="5" fact="NaN" max="NaN"/>
            </dgm:ruleLst>
          </dgm:layoutNode>
          <dgm:layoutNode name="parentNode1" styleLbl="node1">
            <dgm:varLst>
              <dgm:chMax val="1"/>
              <dgm:bulletEnabled val="1"/>
            </dgm:varLst>
            <dgm:alg type="tx"/>
            <dgm:shape xmlns:r="http://schemas.openxmlformats.org/officeDocument/2006/relationships" type="roundRect" r:blip="">
              <dgm:adjLst>
                <dgm:adj idx="1" val="0.1"/>
              </dgm:adjLst>
            </dgm:shape>
            <dgm:presOf axis="self"/>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layoutNode name="connSite1" moveWith="childNode1">
            <dgm:alg type="sp"/>
            <dgm:shape xmlns:r="http://schemas.openxmlformats.org/officeDocument/2006/relationships" r:blip="">
              <dgm:adjLst/>
            </dgm:shape>
            <dgm:presOf/>
            <dgm:constrLst/>
            <dgm:ruleLst/>
          </dgm:layoutNode>
        </dgm:layoutNode>
        <dgm:forEach name="Name8" axis="followSib" ptType="sibTrans" cnt="1">
          <dgm:layoutNode name="Name9">
            <dgm:alg type="conn">
              <dgm:param type="connRout" val="curve"/>
              <dgm:param type="srcNode" val="parentNode1"/>
              <dgm:param type="dstNode" val="connSite2"/>
              <dgm:param type="begPts" val="bCtr"/>
              <dgm:param type="endPts" val="bCtr"/>
            </dgm:alg>
            <dgm:shape xmlns:r="http://schemas.openxmlformats.org/officeDocument/2006/relationships" type="conn" r:blip="" zOrderOff="-2">
              <dgm:adjLst/>
            </dgm:shape>
            <dgm:presOf axis="self"/>
            <dgm:choose name="Name10">
              <dgm:if name="Name11" func="var" arg="dir" op="equ" val="norm">
                <dgm:constrLst>
                  <dgm:constr type="h" refType="w" fact="0.35"/>
                  <dgm:constr type="wArH" refType="h"/>
                  <dgm:constr type="hArH" refType="h"/>
                  <dgm:constr type="connDist"/>
                  <dgm:constr type="diam" refType="connDist" fact="-1.15"/>
                  <dgm:constr type="begPad"/>
                  <dgm:constr type="endPad"/>
                </dgm:constrLst>
              </dgm:if>
              <dgm:else name="Name12">
                <dgm:constrLst>
                  <dgm:constr type="h" refType="w" fact="0.35"/>
                  <dgm:constr type="wArH" refType="h"/>
                  <dgm:constr type="hArH" refType="h"/>
                  <dgm:constr type="connDist"/>
                  <dgm:constr type="diam" refType="connDist" fact="1.15"/>
                  <dgm:constr type="begPad"/>
                  <dgm:constr type="endPad"/>
                </dgm:constrLst>
              </dgm:else>
            </dgm:choose>
            <dgm:ruleLst/>
          </dgm:layoutNode>
        </dgm:forEach>
        <dgm:forEach name="Name13" axis="followSib" ptType="node" cnt="1">
          <dgm:layoutNode name="composite2">
            <dgm:alg type="composite">
              <dgm:param type="ar" val="0.943"/>
            </dgm:alg>
            <dgm:shape xmlns:r="http://schemas.openxmlformats.org/officeDocument/2006/relationships" r:blip="">
              <dgm:adjLst/>
            </dgm:shape>
            <dgm:presOf/>
            <dgm:choose name="Name14">
              <dgm:if name="Name15" func="var" arg="dir" op="equ" val="norm">
                <dgm:constrLst>
                  <dgm:constr type="h" refType="w" fact="1.06"/>
                  <dgm:constr type="w" for="ch" forName="dummyNode2" refType="w"/>
                  <dgm:constr type="h" for="ch" forName="dummyNode2" refType="h"/>
                  <dgm:constr type="t" for="ch" forName="dummyNode2"/>
                  <dgm:constr type="l" for="ch" forName="dummyNode2"/>
                  <dgm:constr type="w" for="ch" forName="childNode2" refType="w" fact="0.9"/>
                  <dgm:constr type="h" for="ch" forName="childNode2" refType="h" fact="0.7"/>
                  <dgm:constr type="t" for="ch" forName="childNode2" refType="h" fact="0.15"/>
                  <dgm:constr type="l" for="ch" forName="childNode2"/>
                  <dgm:constr type="w" for="ch" forName="childNode2tx" refType="w" fact="0.9"/>
                  <dgm:constr type="h" for="ch" forName="childNode2tx" refType="h" fact="0.55"/>
                  <dgm:constr type="t" for="ch" forName="childNode2tx" refType="h" fact="0.3"/>
                  <dgm:constr type="l" for="ch" forName="childNode2tx"/>
                  <dgm:constr type="w" for="ch" forName="parentNode2" refType="w" fact="0.8"/>
                  <dgm:constr type="h" for="ch" forName="parentNode2" refType="h" fact="0.3"/>
                  <dgm:constr type="t" for="ch" forName="parentNode2"/>
                  <dgm:constr type="l" for="ch" forName="parentNode2" refType="w" fact="0.2"/>
                  <dgm:constr type="w" for="ch" forName="connSite2" refType="w" fact="0.01"/>
                  <dgm:constr type="h" for="ch" forName="connSite2" refType="h" fact="0.01"/>
                  <dgm:constr type="t" for="ch" forName="connSite2" refType="h" fact="0.99"/>
                  <dgm:constr type="l" for="ch" forName="connSite2" refType="w" fact="0.25"/>
                </dgm:constrLst>
              </dgm:if>
              <dgm:else name="Name16">
                <dgm:constrLst>
                  <dgm:constr type="h" refType="w" fact="1.06"/>
                  <dgm:constr type="w" for="ch" forName="dummyNode2" refType="w"/>
                  <dgm:constr type="h" for="ch" forName="dummyNode2" refType="h"/>
                  <dgm:constr type="t" for="ch" forName="dummyNode2"/>
                  <dgm:constr type="l" for="ch" forName="dummyNode2"/>
                  <dgm:constr type="w" for="ch" forName="childNode2" refType="w" fact="0.9"/>
                  <dgm:constr type="h" for="ch" forName="childNode2" refType="h" fact="0.7"/>
                  <dgm:constr type="t" for="ch" forName="childNode2" refType="h" fact="0.15"/>
                  <dgm:constr type="l" for="ch" forName="childNode2" refType="w" fact="0.1"/>
                  <dgm:constr type="w" for="ch" forName="childNode2tx" refType="w" fact="0.9"/>
                  <dgm:constr type="h" for="ch" forName="childNode2tx" refType="h" fact="0.55"/>
                  <dgm:constr type="t" for="ch" forName="childNode2tx" refType="h" fact="0.3"/>
                  <dgm:constr type="l" for="ch" forName="childNode2tx" refType="w" fact="0.1"/>
                  <dgm:constr type="w" for="ch" forName="parentNode2" refType="w" fact="0.8"/>
                  <dgm:constr type="h" for="ch" forName="parentNode2" refType="h" fact="0.3"/>
                  <dgm:constr type="t" for="ch" forName="parentNode2"/>
                  <dgm:constr type="l" for="ch" forName="parentNode2"/>
                  <dgm:constr type="w" for="ch" forName="connSite2" refType="w" fact="0.01"/>
                  <dgm:constr type="h" for="ch" forName="connSite2" refType="h" fact="0.01"/>
                  <dgm:constr type="t" for="ch" forName="connSite2" refType="h" fact="0.99"/>
                  <dgm:constr type="l" for="ch" forName="connSite2" refType="w" fact="0.85"/>
                </dgm:constrLst>
              </dgm:else>
            </dgm:choose>
            <dgm:ruleLst/>
            <dgm:layoutNode name="dummyNode2">
              <dgm:alg type="sp"/>
              <dgm:shape xmlns:r="http://schemas.openxmlformats.org/officeDocument/2006/relationships" type="rect" r:blip="" hideGeom="1">
                <dgm:adjLst/>
              </dgm:shape>
              <dgm:presOf/>
              <dgm:constrLst/>
              <dgm:ruleLst/>
            </dgm:layoutNode>
            <dgm:layoutNode name="childNode2" styleLbl="bgAcc1">
              <dgm:varLst>
                <dgm:bulletEnabled val="1"/>
              </dgm:varLst>
              <dgm:alg type="sp"/>
              <dgm:shape xmlns:r="http://schemas.openxmlformats.org/officeDocument/2006/relationships" type="roundRect" r:blip="">
                <dgm:adjLst>
                  <dgm:adj idx="1" val="0.1"/>
                </dgm:adjLst>
              </dgm:shape>
              <dgm:presOf axis="des" ptType="node"/>
              <dgm:constrLst/>
              <dgm:ruleLst/>
            </dgm:layoutNode>
            <dgm:layoutNode name="childNode2tx" styleLbl="bgAcc1">
              <dgm:varLst>
                <dgm:bulletEnabled val="1"/>
              </dgm:varLst>
              <dgm:alg type="tx">
                <dgm:param type="stBulletLvl" val="1"/>
              </dgm:alg>
              <dgm:shape xmlns:r="http://schemas.openxmlformats.org/officeDocument/2006/relationships" type="roundRect" r:blip="" hideGeom="1">
                <dgm:adjLst>
                  <dgm:adj idx="1" val="0.1"/>
                </dgm:adjLst>
              </dgm:shape>
              <dgm:presOf axis="des" ptType="node"/>
              <dgm:constrLst>
                <dgm:constr type="secFontSz" val="65"/>
                <dgm:constr type="primFontSz" refType="secFontSz"/>
                <dgm:constr type="tMarg" refType="secFontSz" fact="0.15"/>
                <dgm:constr type="bMarg" refType="secFontSz" fact="0.15"/>
                <dgm:constr type="lMarg" refType="secFontSz" fact="0.15"/>
                <dgm:constr type="rMarg" refType="secFontSz" fact="0.15"/>
              </dgm:constrLst>
              <dgm:ruleLst>
                <dgm:rule type="secFontSz" val="5" fact="NaN" max="NaN"/>
              </dgm:ruleLst>
            </dgm:layoutNode>
            <dgm:layoutNode name="parentNode2" styleLbl="node1">
              <dgm:varLst>
                <dgm:chMax val="0"/>
                <dgm:bulletEnabled val="1"/>
              </dgm:varLst>
              <dgm:alg type="tx"/>
              <dgm:shape xmlns:r="http://schemas.openxmlformats.org/officeDocument/2006/relationships" type="roundRect" r:blip="">
                <dgm:adjLst>
                  <dgm:adj idx="1" val="0.1"/>
                </dgm:adjLst>
              </dgm:shape>
              <dgm:presOf axis="self"/>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layoutNode name="connSite2" moveWith="childNode2">
              <dgm:alg type="sp"/>
              <dgm:shape xmlns:r="http://schemas.openxmlformats.org/officeDocument/2006/relationships" r:blip="">
                <dgm:adjLst/>
              </dgm:shape>
              <dgm:presOf/>
              <dgm:constrLst/>
              <dgm:ruleLst/>
            </dgm:layoutNode>
          </dgm:layoutNode>
          <dgm:forEach name="Name17" axis="followSib" ptType="sibTrans" cnt="1">
            <dgm:layoutNode name="Name18">
              <dgm:alg type="conn">
                <dgm:param type="connRout" val="curve"/>
                <dgm:param type="srcNode" val="parentNode2"/>
                <dgm:param type="dstNode" val="connSite1"/>
                <dgm:param type="begPts" val="tCtr"/>
                <dgm:param type="endPts" val="tCtr"/>
              </dgm:alg>
              <dgm:shape xmlns:r="http://schemas.openxmlformats.org/officeDocument/2006/relationships" type="conn" r:blip="" zOrderOff="-2">
                <dgm:adjLst/>
              </dgm:shape>
              <dgm:presOf axis="self"/>
              <dgm:choose name="Name19">
                <dgm:if name="Name20" func="var" arg="dir" op="equ" val="norm">
                  <dgm:constrLst>
                    <dgm:constr type="h" refType="w" fact="0.35"/>
                    <dgm:constr type="wArH" refType="h"/>
                    <dgm:constr type="hArH" refType="h"/>
                    <dgm:constr type="connDist"/>
                    <dgm:constr type="diam" refType="connDist" fact="1.15"/>
                    <dgm:constr type="begPad"/>
                    <dgm:constr type="endPad"/>
                  </dgm:constrLst>
                </dgm:if>
                <dgm:else name="Name21">
                  <dgm:constrLst>
                    <dgm:constr type="h" refType="w" fact="0.35"/>
                    <dgm:constr type="wArH" refType="h"/>
                    <dgm:constr type="hArH" refType="h"/>
                    <dgm:constr type="connDist"/>
                    <dgm:constr type="diam" refType="connDist" fact="-1.15"/>
                    <dgm:constr type="begPad"/>
                    <dgm:constr type="endPad"/>
                  </dgm:constrLst>
                </dgm:else>
              </dgm:choose>
              <dgm:ruleLst/>
            </dgm:layoutNode>
          </dgm:forEach>
        </dgm:forEach>
      </dgm:forEach>
    </dgm:layoutNod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671526F-D5C0-7C44-8ADF-0BD7ED6EDB44}"/>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78452106-9909-874F-A45C-756BF3AC957A}"/>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566D62D1-FC53-7C4A-BF75-DAB46473B12F}"/>
              </a:ext>
            </a:extLst>
          </p:cNvPr>
          <p:cNvSpPr>
            <a:spLocks noGrp="1"/>
          </p:cNvSpPr>
          <p:nvPr>
            <p:ph type="dt" sz="half" idx="10"/>
          </p:nvPr>
        </p:nvSpPr>
        <p:spPr/>
        <p:txBody>
          <a:bodyPr/>
          <a:lstStyle/>
          <a:p>
            <a:fld id="{6634EB82-84EA-0247-9BF7-36B381118F4B}" type="datetimeFigureOut">
              <a:rPr kumimoji="1" lang="ja-JP" altLang="en-US" smtClean="0"/>
              <a:t>2018/12/4</a:t>
            </a:fld>
            <a:endParaRPr kumimoji="1" lang="ja-JP" altLang="en-US"/>
          </a:p>
        </p:txBody>
      </p:sp>
      <p:sp>
        <p:nvSpPr>
          <p:cNvPr id="5" name="フッター プレースホルダー 4">
            <a:extLst>
              <a:ext uri="{FF2B5EF4-FFF2-40B4-BE49-F238E27FC236}">
                <a16:creationId xmlns:a16="http://schemas.microsoft.com/office/drawing/2014/main" id="{80567F43-2834-274A-A8BC-D0B1E6108C7E}"/>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F4A8C611-1779-7840-BB42-E54748273D8C}"/>
              </a:ext>
            </a:extLst>
          </p:cNvPr>
          <p:cNvSpPr>
            <a:spLocks noGrp="1"/>
          </p:cNvSpPr>
          <p:nvPr>
            <p:ph type="sldNum" sz="quarter" idx="12"/>
          </p:nvPr>
        </p:nvSpPr>
        <p:spPr/>
        <p:txBody>
          <a:body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66083073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9DBF9E6-C22A-A742-9252-1E21AB228340}"/>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02570014-75B1-9643-A17B-146A58BBB45D}"/>
              </a:ext>
            </a:extLst>
          </p:cNvPr>
          <p:cNvSpPr>
            <a:spLocks noGrp="1"/>
          </p:cNvSpPr>
          <p:nvPr>
            <p:ph type="body" orient="vert" idx="1"/>
          </p:nvPr>
        </p:nvSpPr>
        <p:spPr/>
        <p:txBody>
          <a:bodyPr vert="eaVert"/>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61E57AFB-6A8D-A542-917B-57511682D04F}"/>
              </a:ext>
            </a:extLst>
          </p:cNvPr>
          <p:cNvSpPr>
            <a:spLocks noGrp="1"/>
          </p:cNvSpPr>
          <p:nvPr>
            <p:ph type="dt" sz="half" idx="10"/>
          </p:nvPr>
        </p:nvSpPr>
        <p:spPr/>
        <p:txBody>
          <a:bodyPr/>
          <a:lstStyle/>
          <a:p>
            <a:fld id="{6634EB82-84EA-0247-9BF7-36B381118F4B}" type="datetimeFigureOut">
              <a:rPr kumimoji="1" lang="ja-JP" altLang="en-US" smtClean="0"/>
              <a:t>2018/12/4</a:t>
            </a:fld>
            <a:endParaRPr kumimoji="1" lang="ja-JP" altLang="en-US"/>
          </a:p>
        </p:txBody>
      </p:sp>
      <p:sp>
        <p:nvSpPr>
          <p:cNvPr id="5" name="フッター プレースホルダー 4">
            <a:extLst>
              <a:ext uri="{FF2B5EF4-FFF2-40B4-BE49-F238E27FC236}">
                <a16:creationId xmlns:a16="http://schemas.microsoft.com/office/drawing/2014/main" id="{C52A93C4-F8A9-6E4A-BAC1-B81B4BA05E24}"/>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AE0B478B-8F47-B44A-AEE6-BC704056F442}"/>
              </a:ext>
            </a:extLst>
          </p:cNvPr>
          <p:cNvSpPr>
            <a:spLocks noGrp="1"/>
          </p:cNvSpPr>
          <p:nvPr>
            <p:ph type="sldNum" sz="quarter" idx="12"/>
          </p:nvPr>
        </p:nvSpPr>
        <p:spPr/>
        <p:txBody>
          <a:body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124355315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4D5304DC-E852-4941-87AF-749EA81D0078}"/>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2C8E7A29-02C4-F946-A29B-1F73567F6A43}"/>
              </a:ext>
            </a:extLst>
          </p:cNvPr>
          <p:cNvSpPr>
            <a:spLocks noGrp="1"/>
          </p:cNvSpPr>
          <p:nvPr>
            <p:ph type="body" orient="vert" idx="1"/>
          </p:nvPr>
        </p:nvSpPr>
        <p:spPr>
          <a:xfrm>
            <a:off x="838200" y="365125"/>
            <a:ext cx="7734300" cy="5811838"/>
          </a:xfrm>
        </p:spPr>
        <p:txBody>
          <a:bodyPr vert="eaVert"/>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D65F588C-78B9-4845-A121-4D57E7C99773}"/>
              </a:ext>
            </a:extLst>
          </p:cNvPr>
          <p:cNvSpPr>
            <a:spLocks noGrp="1"/>
          </p:cNvSpPr>
          <p:nvPr>
            <p:ph type="dt" sz="half" idx="10"/>
          </p:nvPr>
        </p:nvSpPr>
        <p:spPr/>
        <p:txBody>
          <a:bodyPr/>
          <a:lstStyle/>
          <a:p>
            <a:fld id="{6634EB82-84EA-0247-9BF7-36B381118F4B}" type="datetimeFigureOut">
              <a:rPr kumimoji="1" lang="ja-JP" altLang="en-US" smtClean="0"/>
              <a:t>2018/12/4</a:t>
            </a:fld>
            <a:endParaRPr kumimoji="1" lang="ja-JP" altLang="en-US"/>
          </a:p>
        </p:txBody>
      </p:sp>
      <p:sp>
        <p:nvSpPr>
          <p:cNvPr id="5" name="フッター プレースホルダー 4">
            <a:extLst>
              <a:ext uri="{FF2B5EF4-FFF2-40B4-BE49-F238E27FC236}">
                <a16:creationId xmlns:a16="http://schemas.microsoft.com/office/drawing/2014/main" id="{057E58F9-02A6-0744-9E75-B9DBA7B087E3}"/>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D4799812-AB60-A341-ACFE-E7D12551D566}"/>
              </a:ext>
            </a:extLst>
          </p:cNvPr>
          <p:cNvSpPr>
            <a:spLocks noGrp="1"/>
          </p:cNvSpPr>
          <p:nvPr>
            <p:ph type="sldNum" sz="quarter" idx="12"/>
          </p:nvPr>
        </p:nvSpPr>
        <p:spPr/>
        <p:txBody>
          <a:body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98279819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98649B0-8EBF-FB40-BA13-9D91BCB14D39}"/>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BA7BF98A-97AC-4E4A-B7EB-AE611CC29F22}"/>
              </a:ext>
            </a:extLst>
          </p:cNvPr>
          <p:cNvSpPr>
            <a:spLocks noGrp="1"/>
          </p:cNvSpPr>
          <p:nvPr>
            <p:ph idx="1"/>
          </p:nvPr>
        </p:nvSpPr>
        <p:spPr/>
        <p:txBody>
          <a:body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E1F1AC05-27E3-D842-AB01-AB52DDFE565A}"/>
              </a:ext>
            </a:extLst>
          </p:cNvPr>
          <p:cNvSpPr>
            <a:spLocks noGrp="1"/>
          </p:cNvSpPr>
          <p:nvPr>
            <p:ph type="dt" sz="half" idx="10"/>
          </p:nvPr>
        </p:nvSpPr>
        <p:spPr/>
        <p:txBody>
          <a:bodyPr/>
          <a:lstStyle/>
          <a:p>
            <a:fld id="{6634EB82-84EA-0247-9BF7-36B381118F4B}" type="datetimeFigureOut">
              <a:rPr kumimoji="1" lang="ja-JP" altLang="en-US" smtClean="0"/>
              <a:t>2018/12/4</a:t>
            </a:fld>
            <a:endParaRPr kumimoji="1" lang="ja-JP" altLang="en-US"/>
          </a:p>
        </p:txBody>
      </p:sp>
      <p:sp>
        <p:nvSpPr>
          <p:cNvPr id="5" name="フッター プレースホルダー 4">
            <a:extLst>
              <a:ext uri="{FF2B5EF4-FFF2-40B4-BE49-F238E27FC236}">
                <a16:creationId xmlns:a16="http://schemas.microsoft.com/office/drawing/2014/main" id="{1E1CC3F5-7F09-6641-8538-1D7CD01574E6}"/>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414BB70E-E1DE-EF46-8F8C-69BB45EAB068}"/>
              </a:ext>
            </a:extLst>
          </p:cNvPr>
          <p:cNvSpPr>
            <a:spLocks noGrp="1"/>
          </p:cNvSpPr>
          <p:nvPr>
            <p:ph type="sldNum" sz="quarter" idx="12"/>
          </p:nvPr>
        </p:nvSpPr>
        <p:spPr/>
        <p:txBody>
          <a:body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34761339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E7A8338-8027-B94A-A156-5D52FC747FC5}"/>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AA3094F4-203D-C443-8E40-D6B5F702A261}"/>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BEDEBA5F-0520-CB4E-8AD4-B7207368B00D}"/>
              </a:ext>
            </a:extLst>
          </p:cNvPr>
          <p:cNvSpPr>
            <a:spLocks noGrp="1"/>
          </p:cNvSpPr>
          <p:nvPr>
            <p:ph type="dt" sz="half" idx="10"/>
          </p:nvPr>
        </p:nvSpPr>
        <p:spPr/>
        <p:txBody>
          <a:bodyPr/>
          <a:lstStyle/>
          <a:p>
            <a:fld id="{6634EB82-84EA-0247-9BF7-36B381118F4B}" type="datetimeFigureOut">
              <a:rPr kumimoji="1" lang="ja-JP" altLang="en-US" smtClean="0"/>
              <a:t>2018/12/4</a:t>
            </a:fld>
            <a:endParaRPr kumimoji="1" lang="ja-JP" altLang="en-US"/>
          </a:p>
        </p:txBody>
      </p:sp>
      <p:sp>
        <p:nvSpPr>
          <p:cNvPr id="5" name="フッター プレースホルダー 4">
            <a:extLst>
              <a:ext uri="{FF2B5EF4-FFF2-40B4-BE49-F238E27FC236}">
                <a16:creationId xmlns:a16="http://schemas.microsoft.com/office/drawing/2014/main" id="{4E1BA6EB-BAD6-7A49-8248-FFB7A4F26A33}"/>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52F5B84-13E2-7846-B61A-6BA3D2E73061}"/>
              </a:ext>
            </a:extLst>
          </p:cNvPr>
          <p:cNvSpPr>
            <a:spLocks noGrp="1"/>
          </p:cNvSpPr>
          <p:nvPr>
            <p:ph type="sldNum" sz="quarter" idx="12"/>
          </p:nvPr>
        </p:nvSpPr>
        <p:spPr/>
        <p:txBody>
          <a:body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138364478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9B5337F3-E860-1640-8A7F-D6DF17FD323E}"/>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DC70EE76-8F1B-4743-96C0-127324F3DEB6}"/>
              </a:ext>
            </a:extLst>
          </p:cNvPr>
          <p:cNvSpPr>
            <a:spLocks noGrp="1"/>
          </p:cNvSpPr>
          <p:nvPr>
            <p:ph sz="half" idx="1"/>
          </p:nvPr>
        </p:nvSpPr>
        <p:spPr>
          <a:xfrm>
            <a:off x="838200" y="1825625"/>
            <a:ext cx="5181600" cy="4351338"/>
          </a:xfrm>
        </p:spPr>
        <p:txBody>
          <a:body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688089E8-39B8-344A-A363-8C72847F6384}"/>
              </a:ext>
            </a:extLst>
          </p:cNvPr>
          <p:cNvSpPr>
            <a:spLocks noGrp="1"/>
          </p:cNvSpPr>
          <p:nvPr>
            <p:ph sz="half" idx="2"/>
          </p:nvPr>
        </p:nvSpPr>
        <p:spPr>
          <a:xfrm>
            <a:off x="6172200" y="1825625"/>
            <a:ext cx="5181600" cy="4351338"/>
          </a:xfrm>
        </p:spPr>
        <p:txBody>
          <a:body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52865833-3C21-1E41-9141-DAAE74E60204}"/>
              </a:ext>
            </a:extLst>
          </p:cNvPr>
          <p:cNvSpPr>
            <a:spLocks noGrp="1"/>
          </p:cNvSpPr>
          <p:nvPr>
            <p:ph type="dt" sz="half" idx="10"/>
          </p:nvPr>
        </p:nvSpPr>
        <p:spPr/>
        <p:txBody>
          <a:bodyPr/>
          <a:lstStyle/>
          <a:p>
            <a:fld id="{6634EB82-84EA-0247-9BF7-36B381118F4B}" type="datetimeFigureOut">
              <a:rPr kumimoji="1" lang="ja-JP" altLang="en-US" smtClean="0"/>
              <a:t>2018/12/4</a:t>
            </a:fld>
            <a:endParaRPr kumimoji="1" lang="ja-JP" altLang="en-US"/>
          </a:p>
        </p:txBody>
      </p:sp>
      <p:sp>
        <p:nvSpPr>
          <p:cNvPr id="6" name="フッター プレースホルダー 5">
            <a:extLst>
              <a:ext uri="{FF2B5EF4-FFF2-40B4-BE49-F238E27FC236}">
                <a16:creationId xmlns:a16="http://schemas.microsoft.com/office/drawing/2014/main" id="{3E1C7F6B-92BB-5244-AE98-D486C2296409}"/>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E29C697F-A47F-9449-B6D3-0791210C20D4}"/>
              </a:ext>
            </a:extLst>
          </p:cNvPr>
          <p:cNvSpPr>
            <a:spLocks noGrp="1"/>
          </p:cNvSpPr>
          <p:nvPr>
            <p:ph type="sldNum" sz="quarter" idx="12"/>
          </p:nvPr>
        </p:nvSpPr>
        <p:spPr/>
        <p:txBody>
          <a:body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413802435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506AD65-D503-FA43-A1A1-47A7112EEACC}"/>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434845B4-6776-D242-A662-8D3F3F3BFFF7}"/>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D8235E27-8AEE-FA4F-B794-128D6FE91A7B}"/>
              </a:ext>
            </a:extLst>
          </p:cNvPr>
          <p:cNvSpPr>
            <a:spLocks noGrp="1"/>
          </p:cNvSpPr>
          <p:nvPr>
            <p:ph sz="half" idx="2"/>
          </p:nvPr>
        </p:nvSpPr>
        <p:spPr>
          <a:xfrm>
            <a:off x="839788" y="2505075"/>
            <a:ext cx="5157787" cy="3684588"/>
          </a:xfrm>
        </p:spPr>
        <p:txBody>
          <a:body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DED98B1F-E2CF-7942-84D0-17742FA501F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6" name="コンテンツ プレースホルダー 5">
            <a:extLst>
              <a:ext uri="{FF2B5EF4-FFF2-40B4-BE49-F238E27FC236}">
                <a16:creationId xmlns:a16="http://schemas.microsoft.com/office/drawing/2014/main" id="{D58DDE89-A8D1-B14A-887B-F0B9E39DD6FC}"/>
              </a:ext>
            </a:extLst>
          </p:cNvPr>
          <p:cNvSpPr>
            <a:spLocks noGrp="1"/>
          </p:cNvSpPr>
          <p:nvPr>
            <p:ph sz="quarter" idx="4"/>
          </p:nvPr>
        </p:nvSpPr>
        <p:spPr>
          <a:xfrm>
            <a:off x="6172200" y="2505075"/>
            <a:ext cx="5183188" cy="3684588"/>
          </a:xfrm>
        </p:spPr>
        <p:txBody>
          <a:body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1BFFB7B0-D7A6-6D4A-B23C-A7AC521340A2}"/>
              </a:ext>
            </a:extLst>
          </p:cNvPr>
          <p:cNvSpPr>
            <a:spLocks noGrp="1"/>
          </p:cNvSpPr>
          <p:nvPr>
            <p:ph type="dt" sz="half" idx="10"/>
          </p:nvPr>
        </p:nvSpPr>
        <p:spPr/>
        <p:txBody>
          <a:bodyPr/>
          <a:lstStyle/>
          <a:p>
            <a:fld id="{6634EB82-84EA-0247-9BF7-36B381118F4B}" type="datetimeFigureOut">
              <a:rPr kumimoji="1" lang="ja-JP" altLang="en-US" smtClean="0"/>
              <a:t>2018/12/4</a:t>
            </a:fld>
            <a:endParaRPr kumimoji="1" lang="ja-JP" altLang="en-US"/>
          </a:p>
        </p:txBody>
      </p:sp>
      <p:sp>
        <p:nvSpPr>
          <p:cNvPr id="8" name="フッター プレースホルダー 7">
            <a:extLst>
              <a:ext uri="{FF2B5EF4-FFF2-40B4-BE49-F238E27FC236}">
                <a16:creationId xmlns:a16="http://schemas.microsoft.com/office/drawing/2014/main" id="{3CA67C1F-A743-B042-A26E-1D02CBA7122A}"/>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880EDD3B-0B86-414A-8FC4-1F652562995E}"/>
              </a:ext>
            </a:extLst>
          </p:cNvPr>
          <p:cNvSpPr>
            <a:spLocks noGrp="1"/>
          </p:cNvSpPr>
          <p:nvPr>
            <p:ph type="sldNum" sz="quarter" idx="12"/>
          </p:nvPr>
        </p:nvSpPr>
        <p:spPr/>
        <p:txBody>
          <a:body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23624441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BC3DE42-F200-354B-936F-F1E709AC6D50}"/>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FFF06DC5-A279-2A4D-97A7-FA25E6E63E3B}"/>
              </a:ext>
            </a:extLst>
          </p:cNvPr>
          <p:cNvSpPr>
            <a:spLocks noGrp="1"/>
          </p:cNvSpPr>
          <p:nvPr>
            <p:ph type="dt" sz="half" idx="10"/>
          </p:nvPr>
        </p:nvSpPr>
        <p:spPr/>
        <p:txBody>
          <a:bodyPr/>
          <a:lstStyle/>
          <a:p>
            <a:fld id="{6634EB82-84EA-0247-9BF7-36B381118F4B}" type="datetimeFigureOut">
              <a:rPr kumimoji="1" lang="ja-JP" altLang="en-US" smtClean="0"/>
              <a:t>2018/12/4</a:t>
            </a:fld>
            <a:endParaRPr kumimoji="1" lang="ja-JP" altLang="en-US"/>
          </a:p>
        </p:txBody>
      </p:sp>
      <p:sp>
        <p:nvSpPr>
          <p:cNvPr id="4" name="フッター プレースホルダー 3">
            <a:extLst>
              <a:ext uri="{FF2B5EF4-FFF2-40B4-BE49-F238E27FC236}">
                <a16:creationId xmlns:a16="http://schemas.microsoft.com/office/drawing/2014/main" id="{C83A2F78-F826-5D49-B9A4-967FC8C8DCFD}"/>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EBF54DA6-14B6-A64B-B78F-7D31268778ED}"/>
              </a:ext>
            </a:extLst>
          </p:cNvPr>
          <p:cNvSpPr>
            <a:spLocks noGrp="1"/>
          </p:cNvSpPr>
          <p:nvPr>
            <p:ph type="sldNum" sz="quarter" idx="12"/>
          </p:nvPr>
        </p:nvSpPr>
        <p:spPr/>
        <p:txBody>
          <a:body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75156892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E24F5A0D-CC01-F94C-8B35-4A08D36E16C5}"/>
              </a:ext>
            </a:extLst>
          </p:cNvPr>
          <p:cNvSpPr>
            <a:spLocks noGrp="1"/>
          </p:cNvSpPr>
          <p:nvPr>
            <p:ph type="dt" sz="half" idx="10"/>
          </p:nvPr>
        </p:nvSpPr>
        <p:spPr/>
        <p:txBody>
          <a:bodyPr/>
          <a:lstStyle/>
          <a:p>
            <a:fld id="{6634EB82-84EA-0247-9BF7-36B381118F4B}" type="datetimeFigureOut">
              <a:rPr kumimoji="1" lang="ja-JP" altLang="en-US" smtClean="0"/>
              <a:t>2018/12/4</a:t>
            </a:fld>
            <a:endParaRPr kumimoji="1" lang="ja-JP" altLang="en-US"/>
          </a:p>
        </p:txBody>
      </p:sp>
      <p:sp>
        <p:nvSpPr>
          <p:cNvPr id="3" name="フッター プレースホルダー 2">
            <a:extLst>
              <a:ext uri="{FF2B5EF4-FFF2-40B4-BE49-F238E27FC236}">
                <a16:creationId xmlns:a16="http://schemas.microsoft.com/office/drawing/2014/main" id="{DC1C3FEB-D1A9-BF46-84A0-52DC03BFFFA4}"/>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A95726E9-9F8C-7548-BF39-156A28383D02}"/>
              </a:ext>
            </a:extLst>
          </p:cNvPr>
          <p:cNvSpPr>
            <a:spLocks noGrp="1"/>
          </p:cNvSpPr>
          <p:nvPr>
            <p:ph type="sldNum" sz="quarter" idx="12"/>
          </p:nvPr>
        </p:nvSpPr>
        <p:spPr/>
        <p:txBody>
          <a:body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202383486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153359E-7CCE-8440-A5F7-90AF589238B2}"/>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90619251-EBD9-604D-96E9-B1E07C06DCD6}"/>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3556D947-8D61-E54D-9BC2-429514C7DD4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C0B61A0D-CCDD-B944-8ABB-A33245FDBA84}"/>
              </a:ext>
            </a:extLst>
          </p:cNvPr>
          <p:cNvSpPr>
            <a:spLocks noGrp="1"/>
          </p:cNvSpPr>
          <p:nvPr>
            <p:ph type="dt" sz="half" idx="10"/>
          </p:nvPr>
        </p:nvSpPr>
        <p:spPr/>
        <p:txBody>
          <a:bodyPr/>
          <a:lstStyle/>
          <a:p>
            <a:fld id="{6634EB82-84EA-0247-9BF7-36B381118F4B}" type="datetimeFigureOut">
              <a:rPr kumimoji="1" lang="ja-JP" altLang="en-US" smtClean="0"/>
              <a:t>2018/12/4</a:t>
            </a:fld>
            <a:endParaRPr kumimoji="1" lang="ja-JP" altLang="en-US"/>
          </a:p>
        </p:txBody>
      </p:sp>
      <p:sp>
        <p:nvSpPr>
          <p:cNvPr id="6" name="フッター プレースホルダー 5">
            <a:extLst>
              <a:ext uri="{FF2B5EF4-FFF2-40B4-BE49-F238E27FC236}">
                <a16:creationId xmlns:a16="http://schemas.microsoft.com/office/drawing/2014/main" id="{8F17E753-CC25-E045-8B49-7FE3A8E041B3}"/>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D99D21BA-FB88-614B-A497-3A0FAA6745A9}"/>
              </a:ext>
            </a:extLst>
          </p:cNvPr>
          <p:cNvSpPr>
            <a:spLocks noGrp="1"/>
          </p:cNvSpPr>
          <p:nvPr>
            <p:ph type="sldNum" sz="quarter" idx="12"/>
          </p:nvPr>
        </p:nvSpPr>
        <p:spPr/>
        <p:txBody>
          <a:body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34492975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0025F1B-AEAC-CA4A-A0F3-7DFF9AB4720F}"/>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316DA877-7E97-274F-A68C-71A8F29B1669}"/>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E6994A29-BFD2-1745-ABAE-AD711A90201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EDD4C8CE-A5B5-824A-B88D-156F3951A6EA}"/>
              </a:ext>
            </a:extLst>
          </p:cNvPr>
          <p:cNvSpPr>
            <a:spLocks noGrp="1"/>
          </p:cNvSpPr>
          <p:nvPr>
            <p:ph type="dt" sz="half" idx="10"/>
          </p:nvPr>
        </p:nvSpPr>
        <p:spPr/>
        <p:txBody>
          <a:bodyPr/>
          <a:lstStyle/>
          <a:p>
            <a:fld id="{6634EB82-84EA-0247-9BF7-36B381118F4B}" type="datetimeFigureOut">
              <a:rPr kumimoji="1" lang="ja-JP" altLang="en-US" smtClean="0"/>
              <a:t>2018/12/4</a:t>
            </a:fld>
            <a:endParaRPr kumimoji="1" lang="ja-JP" altLang="en-US"/>
          </a:p>
        </p:txBody>
      </p:sp>
      <p:sp>
        <p:nvSpPr>
          <p:cNvPr id="6" name="フッター プレースホルダー 5">
            <a:extLst>
              <a:ext uri="{FF2B5EF4-FFF2-40B4-BE49-F238E27FC236}">
                <a16:creationId xmlns:a16="http://schemas.microsoft.com/office/drawing/2014/main" id="{ED8AB265-DD50-F144-B8EF-EC9CFCB69E0B}"/>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621C21CB-5F23-8844-B585-FB2B0C8FE10B}"/>
              </a:ext>
            </a:extLst>
          </p:cNvPr>
          <p:cNvSpPr>
            <a:spLocks noGrp="1"/>
          </p:cNvSpPr>
          <p:nvPr>
            <p:ph type="sldNum" sz="quarter" idx="12"/>
          </p:nvPr>
        </p:nvSpPr>
        <p:spPr/>
        <p:txBody>
          <a:body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421902873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FB908755-DFB0-E549-92A0-953CF4CAF99F}"/>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25F0501B-721D-474B-B836-C07E0BE403C5}"/>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r>
              <a:rPr kumimoji="1" lang="ja-JP" altLang="en-US"/>
              <a:t>マスター テキストの書式設定
第 </a:t>
            </a:r>
            <a:r>
              <a:rPr kumimoji="1" lang="en-US" altLang="ja-JP"/>
              <a:t>2 </a:t>
            </a:r>
            <a:r>
              <a:rPr kumimoji="1" lang="ja-JP" altLang="en-US"/>
              <a:t>レベル
第 </a:t>
            </a:r>
            <a:r>
              <a:rPr kumimoji="1" lang="en-US" altLang="ja-JP"/>
              <a:t>3 </a:t>
            </a:r>
            <a:r>
              <a:rPr kumimoji="1" lang="ja-JP" altLang="en-US"/>
              <a:t>レベル
第 </a:t>
            </a:r>
            <a:r>
              <a:rPr kumimoji="1" lang="en-US" altLang="ja-JP"/>
              <a:t>4 </a:t>
            </a:r>
            <a:r>
              <a:rPr kumimoji="1" lang="ja-JP" altLang="en-US"/>
              <a:t>レベル
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FC6ADD47-6FFF-0442-AD97-04462911BFF4}"/>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634EB82-84EA-0247-9BF7-36B381118F4B}" type="datetimeFigureOut">
              <a:rPr kumimoji="1" lang="ja-JP" altLang="en-US" smtClean="0"/>
              <a:t>2018/12/4</a:t>
            </a:fld>
            <a:endParaRPr kumimoji="1" lang="ja-JP" altLang="en-US"/>
          </a:p>
        </p:txBody>
      </p:sp>
      <p:sp>
        <p:nvSpPr>
          <p:cNvPr id="5" name="フッター プレースホルダー 4">
            <a:extLst>
              <a:ext uri="{FF2B5EF4-FFF2-40B4-BE49-F238E27FC236}">
                <a16:creationId xmlns:a16="http://schemas.microsoft.com/office/drawing/2014/main" id="{0788AF40-1DA5-1844-AD55-DBD9FE0267FE}"/>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B84A0253-22AB-FE48-B905-7C5A6BB7B551}"/>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D3F9190-E7EB-D042-A842-0CF166CC58D8}" type="slidenum">
              <a:rPr kumimoji="1" lang="ja-JP" altLang="en-US" smtClean="0"/>
              <a:t>‹#›</a:t>
            </a:fld>
            <a:endParaRPr kumimoji="1" lang="ja-JP" altLang="en-US"/>
          </a:p>
        </p:txBody>
      </p:sp>
    </p:spTree>
    <p:extLst>
      <p:ext uri="{BB962C8B-B14F-4D97-AF65-F5344CB8AC3E}">
        <p14:creationId xmlns:p14="http://schemas.microsoft.com/office/powerpoint/2010/main" val="6862500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17B5A43-B86B-4548-B5B7-20B641097E6A}"/>
              </a:ext>
            </a:extLst>
          </p:cNvPr>
          <p:cNvSpPr>
            <a:spLocks noGrp="1"/>
          </p:cNvSpPr>
          <p:nvPr>
            <p:ph type="ctrTitle"/>
          </p:nvPr>
        </p:nvSpPr>
        <p:spPr/>
        <p:txBody>
          <a:bodyPr/>
          <a:lstStyle/>
          <a:p>
            <a:r>
              <a:rPr kumimoji="1" lang="en-US" altLang="ja-JP" dirty="0"/>
              <a:t>CEFR-J x 27</a:t>
            </a:r>
            <a:br>
              <a:rPr kumimoji="1" lang="en-US" altLang="ja-JP" dirty="0"/>
            </a:br>
            <a:r>
              <a:rPr kumimoji="1" lang="ja-JP" altLang="en-US"/>
              <a:t>語彙からフレーズへ</a:t>
            </a:r>
          </a:p>
        </p:txBody>
      </p:sp>
      <p:sp>
        <p:nvSpPr>
          <p:cNvPr id="3" name="字幕 2">
            <a:extLst>
              <a:ext uri="{FF2B5EF4-FFF2-40B4-BE49-F238E27FC236}">
                <a16:creationId xmlns:a16="http://schemas.microsoft.com/office/drawing/2014/main" id="{338AA37D-54E3-A24C-A331-2F54E9F639D9}"/>
              </a:ext>
            </a:extLst>
          </p:cNvPr>
          <p:cNvSpPr>
            <a:spLocks noGrp="1"/>
          </p:cNvSpPr>
          <p:nvPr>
            <p:ph type="subTitle" idx="1"/>
          </p:nvPr>
        </p:nvSpPr>
        <p:spPr/>
        <p:txBody>
          <a:bodyPr/>
          <a:lstStyle/>
          <a:p>
            <a:endParaRPr kumimoji="1" lang="en-US" altLang="ja-JP" dirty="0"/>
          </a:p>
          <a:p>
            <a:r>
              <a:rPr lang="ja-JP" altLang="en-US"/>
              <a:t>投野由紀夫</a:t>
            </a:r>
            <a:endParaRPr lang="en-US" altLang="ja-JP" dirty="0"/>
          </a:p>
          <a:p>
            <a:r>
              <a:rPr kumimoji="1" lang="ja-JP" altLang="en-US"/>
              <a:t>大学院</a:t>
            </a:r>
            <a:r>
              <a:rPr kumimoji="1" lang="en-US" altLang="ja-JP" dirty="0"/>
              <a:t> CEFR-J x 27 </a:t>
            </a:r>
            <a:r>
              <a:rPr kumimoji="1" lang="ja-JP" altLang="en-US"/>
              <a:t>プロジェクト講義</a:t>
            </a:r>
          </a:p>
        </p:txBody>
      </p:sp>
    </p:spTree>
    <p:extLst>
      <p:ext uri="{BB962C8B-B14F-4D97-AF65-F5344CB8AC3E}">
        <p14:creationId xmlns:p14="http://schemas.microsoft.com/office/powerpoint/2010/main" val="275102766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1A0DEB8-A98B-E046-83C3-D3D27469CD73}"/>
              </a:ext>
            </a:extLst>
          </p:cNvPr>
          <p:cNvSpPr>
            <a:spLocks noGrp="1"/>
          </p:cNvSpPr>
          <p:nvPr>
            <p:ph type="title"/>
          </p:nvPr>
        </p:nvSpPr>
        <p:spPr>
          <a:xfrm>
            <a:off x="838200" y="212271"/>
            <a:ext cx="10515600" cy="791937"/>
          </a:xfrm>
        </p:spPr>
        <p:txBody>
          <a:bodyPr>
            <a:normAutofit/>
          </a:bodyPr>
          <a:lstStyle/>
          <a:p>
            <a:r>
              <a:rPr kumimoji="1" lang="en-US" altLang="ja-JP" dirty="0"/>
              <a:t>Phrase list: </a:t>
            </a:r>
            <a:r>
              <a:rPr kumimoji="1" lang="ja-JP" altLang="en-US"/>
              <a:t>演習</a:t>
            </a:r>
          </a:p>
        </p:txBody>
      </p:sp>
      <p:graphicFrame>
        <p:nvGraphicFramePr>
          <p:cNvPr id="4" name="コンテンツ プレースホルダー 3">
            <a:extLst>
              <a:ext uri="{FF2B5EF4-FFF2-40B4-BE49-F238E27FC236}">
                <a16:creationId xmlns:a16="http://schemas.microsoft.com/office/drawing/2014/main" id="{7417C1DF-75CC-9A45-9268-CFD0B03B1336}"/>
              </a:ext>
            </a:extLst>
          </p:cNvPr>
          <p:cNvGraphicFramePr>
            <a:graphicFrameLocks noGrp="1"/>
          </p:cNvGraphicFramePr>
          <p:nvPr>
            <p:ph idx="1"/>
            <p:extLst>
              <p:ext uri="{D42A27DB-BD31-4B8C-83A1-F6EECF244321}">
                <p14:modId xmlns:p14="http://schemas.microsoft.com/office/powerpoint/2010/main" val="3940802636"/>
              </p:ext>
            </p:extLst>
          </p:nvPr>
        </p:nvGraphicFramePr>
        <p:xfrm>
          <a:off x="838200" y="1134836"/>
          <a:ext cx="10591801" cy="5606911"/>
        </p:xfrm>
        <a:graphic>
          <a:graphicData uri="http://schemas.openxmlformats.org/drawingml/2006/table">
            <a:tbl>
              <a:tblPr>
                <a:tableStyleId>{5C22544A-7EE6-4342-B048-85BDC9FD1C3A}</a:tableStyleId>
              </a:tblPr>
              <a:tblGrid>
                <a:gridCol w="525236">
                  <a:extLst>
                    <a:ext uri="{9D8B030D-6E8A-4147-A177-3AD203B41FA5}">
                      <a16:colId xmlns:a16="http://schemas.microsoft.com/office/drawing/2014/main" val="3787478049"/>
                    </a:ext>
                  </a:extLst>
                </a:gridCol>
                <a:gridCol w="1306285">
                  <a:extLst>
                    <a:ext uri="{9D8B030D-6E8A-4147-A177-3AD203B41FA5}">
                      <a16:colId xmlns:a16="http://schemas.microsoft.com/office/drawing/2014/main" val="1916795663"/>
                    </a:ext>
                  </a:extLst>
                </a:gridCol>
                <a:gridCol w="555172">
                  <a:extLst>
                    <a:ext uri="{9D8B030D-6E8A-4147-A177-3AD203B41FA5}">
                      <a16:colId xmlns:a16="http://schemas.microsoft.com/office/drawing/2014/main" val="2513242872"/>
                    </a:ext>
                  </a:extLst>
                </a:gridCol>
                <a:gridCol w="2743200">
                  <a:extLst>
                    <a:ext uri="{9D8B030D-6E8A-4147-A177-3AD203B41FA5}">
                      <a16:colId xmlns:a16="http://schemas.microsoft.com/office/drawing/2014/main" val="2561944299"/>
                    </a:ext>
                  </a:extLst>
                </a:gridCol>
                <a:gridCol w="5461908">
                  <a:extLst>
                    <a:ext uri="{9D8B030D-6E8A-4147-A177-3AD203B41FA5}">
                      <a16:colId xmlns:a16="http://schemas.microsoft.com/office/drawing/2014/main" val="3993229591"/>
                    </a:ext>
                  </a:extLst>
                </a:gridCol>
              </a:tblGrid>
              <a:tr h="141444">
                <a:tc>
                  <a:txBody>
                    <a:bodyPr/>
                    <a:lstStyle/>
                    <a:p>
                      <a:pPr algn="ctr" fontAlgn="ctr"/>
                      <a:r>
                        <a:rPr lang="en-US" sz="1000" u="none" strike="noStrike">
                          <a:effectLst/>
                        </a:rPr>
                        <a:t>A1</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dirty="0">
                          <a:effectLst/>
                        </a:rPr>
                        <a:t>Functions/notions</a:t>
                      </a:r>
                      <a:endParaRPr lang="en-US" sz="1000" b="0" i="0" u="none" strike="noStrike" dirty="0">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dirty="0">
                          <a:effectLst/>
                        </a:rPr>
                        <a:t>9</a:t>
                      </a:r>
                      <a:endParaRPr lang="en-US" altLang="ja-JP" sz="1000" b="0" i="0" u="none" strike="noStrike" dirty="0">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habit and routines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dirty="0">
                          <a:effectLst/>
                        </a:rPr>
                        <a:t>My brother goes to work at 8 o’clock.</a:t>
                      </a:r>
                      <a:endParaRPr lang="en-US" sz="1000" b="0" i="0" u="none" strike="noStrike" dirty="0">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917411448"/>
                  </a:ext>
                </a:extLst>
              </a:tr>
              <a:tr h="141444">
                <a:tc>
                  <a:txBody>
                    <a:bodyPr/>
                    <a:lstStyle/>
                    <a:p>
                      <a:pPr algn="ctr" fontAlgn="ctr"/>
                      <a:r>
                        <a:rPr lang="en-US" sz="1000" u="none" strike="noStrike" dirty="0">
                          <a:effectLst/>
                        </a:rPr>
                        <a:t>A1</a:t>
                      </a:r>
                      <a:endParaRPr lang="en-US" sz="1000" b="0" i="0" u="none" strike="noStrike" dirty="0">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9</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habit and routines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I get the bus to college every day.</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2074422841"/>
                  </a:ext>
                </a:extLst>
              </a:tr>
              <a:tr h="141444">
                <a:tc>
                  <a:txBody>
                    <a:bodyPr/>
                    <a:lstStyle/>
                    <a:p>
                      <a:pPr algn="ctr" fontAlgn="ctr"/>
                      <a:r>
                        <a:rPr lang="en-US" sz="1000" u="none" strike="noStrike">
                          <a:effectLst/>
                        </a:rPr>
                        <a:t>A1</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9</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habit and routines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I always go swimming on Tuesdays.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1316168433"/>
                  </a:ext>
                </a:extLst>
              </a:tr>
              <a:tr h="141444">
                <a:tc>
                  <a:txBody>
                    <a:bodyPr/>
                    <a:lstStyle/>
                    <a:p>
                      <a:pPr algn="ctr" fontAlgn="ctr"/>
                      <a:r>
                        <a:rPr lang="en-US" sz="1000" u="none" strike="noStrike">
                          <a:effectLst/>
                        </a:rPr>
                        <a:t>A2</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9</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habits and routines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On Sundays I visit my mother.</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1801668501"/>
                  </a:ext>
                </a:extLst>
              </a:tr>
              <a:tr h="141444">
                <a:tc>
                  <a:txBody>
                    <a:bodyPr/>
                    <a:lstStyle/>
                    <a:p>
                      <a:pPr algn="ctr" fontAlgn="ctr"/>
                      <a:r>
                        <a:rPr lang="en-US" sz="1000" u="none" strike="noStrike">
                          <a:effectLst/>
                        </a:rPr>
                        <a:t>A2</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9</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habits and routines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I phone my family at the weekend.</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605429274"/>
                  </a:ext>
                </a:extLst>
              </a:tr>
              <a:tr h="141444">
                <a:tc>
                  <a:txBody>
                    <a:bodyPr/>
                    <a:lstStyle/>
                    <a:p>
                      <a:pPr algn="ctr" fontAlgn="ctr"/>
                      <a:r>
                        <a:rPr lang="en-US" sz="1000" u="none" strike="noStrike">
                          <a:effectLst/>
                        </a:rPr>
                        <a:t>A2</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9</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habits and routines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The director comes to our office every Tuesday.</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3929740608"/>
                  </a:ext>
                </a:extLst>
              </a:tr>
              <a:tr h="141444">
                <a:tc>
                  <a:txBody>
                    <a:bodyPr/>
                    <a:lstStyle/>
                    <a:p>
                      <a:pPr algn="ctr" fontAlgn="ctr"/>
                      <a:r>
                        <a:rPr lang="en-US" sz="1000" u="none" strike="noStrike">
                          <a:effectLst/>
                        </a:rPr>
                        <a:t>A2</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10</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people</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Marco has blue eyes.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1174511278"/>
                  </a:ext>
                </a:extLst>
              </a:tr>
              <a:tr h="141444">
                <a:tc>
                  <a:txBody>
                    <a:bodyPr/>
                    <a:lstStyle/>
                    <a:p>
                      <a:pPr algn="ctr" fontAlgn="ctr"/>
                      <a:r>
                        <a:rPr lang="en-US" sz="1000" u="none" strike="noStrike">
                          <a:effectLst/>
                        </a:rPr>
                        <a:t>A2</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10</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people</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Ekaterina is tall and slim.</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884052798"/>
                  </a:ext>
                </a:extLst>
              </a:tr>
              <a:tr h="141444">
                <a:tc>
                  <a:txBody>
                    <a:bodyPr/>
                    <a:lstStyle/>
                    <a:p>
                      <a:pPr algn="ctr" fontAlgn="ctr"/>
                      <a:r>
                        <a:rPr lang="en-US" sz="1000" u="none" strike="noStrike">
                          <a:effectLst/>
                        </a:rPr>
                        <a:t>A2</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10</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people</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Mary has long blonde hair.</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2699608936"/>
                  </a:ext>
                </a:extLst>
              </a:tr>
              <a:tr h="141444">
                <a:tc>
                  <a:txBody>
                    <a:bodyPr/>
                    <a:lstStyle/>
                    <a:p>
                      <a:pPr algn="ctr" fontAlgn="ctr"/>
                      <a:r>
                        <a:rPr lang="en-US" sz="1000" u="none" strike="noStrike">
                          <a:effectLst/>
                        </a:rPr>
                        <a:t>A2</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11</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things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It’s green and it’s made of plastic.</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1870882013"/>
                  </a:ext>
                </a:extLst>
              </a:tr>
              <a:tr h="141444">
                <a:tc>
                  <a:txBody>
                    <a:bodyPr/>
                    <a:lstStyle/>
                    <a:p>
                      <a:pPr algn="ctr" fontAlgn="ctr"/>
                      <a:r>
                        <a:rPr lang="en-US" sz="1000" u="none" strike="noStrike">
                          <a:effectLst/>
                        </a:rPr>
                        <a:t>A2</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11</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things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It’s small, round and made of rubber.</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1118417195"/>
                  </a:ext>
                </a:extLst>
              </a:tr>
              <a:tr h="655085">
                <a:tc>
                  <a:txBody>
                    <a:bodyPr/>
                    <a:lstStyle/>
                    <a:p>
                      <a:pPr algn="ctr" fontAlgn="ctr"/>
                      <a:r>
                        <a:rPr lang="en-US" sz="1000" u="none" strike="noStrike">
                          <a:effectLst/>
                        </a:rPr>
                        <a:t>A2</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19</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places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Edinburgh is the capital city of Scotland. It has lots of old buildings. It is famous for its castle and its architecture. Every year in summer it holds an international arts festival which brings performers and visitors from around the world. </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2154879126"/>
                  </a:ext>
                </a:extLst>
              </a:tr>
              <a:tr h="917120">
                <a:tc>
                  <a:txBody>
                    <a:bodyPr/>
                    <a:lstStyle/>
                    <a:p>
                      <a:pPr algn="ctr" fontAlgn="ctr"/>
                      <a:r>
                        <a:rPr lang="en-US" sz="1000" u="none" strike="noStrike">
                          <a:effectLst/>
                        </a:rPr>
                        <a:t>A2</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20</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past experiences and storytelling</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Last year I went to Spain for a walking holiday. Sometimes I stayed in local mountain hostels and sometimes I slept in my tent. One evening I was far from any village, so I camped at the edge of a forest beside a small river. I ate some food and watched the sun go down. I heard a small noise at the edge of the forest. I turned and saw two pairs of eyes. Wolves!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4028018954"/>
                  </a:ext>
                </a:extLst>
              </a:tr>
              <a:tr h="655085">
                <a:tc>
                  <a:txBody>
                    <a:bodyPr/>
                    <a:lstStyle/>
                    <a:p>
                      <a:pPr algn="ctr" fontAlgn="ctr"/>
                      <a:r>
                        <a:rPr lang="en-US" sz="1000" u="none" strike="noStrike">
                          <a:effectLst/>
                        </a:rPr>
                        <a:t>B1</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 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19</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places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Cairo is the capital city of Egypt. It is on the banks of the River Nile. It has a population of more than 10 million people. Cairo has a rich history. The famous pyramids and the sphinx are located just outside the city.</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534561741"/>
                  </a:ext>
                </a:extLst>
              </a:tr>
              <a:tr h="655085">
                <a:tc>
                  <a:txBody>
                    <a:bodyPr/>
                    <a:lstStyle/>
                    <a:p>
                      <a:pPr algn="ctr" fontAlgn="ctr"/>
                      <a:r>
                        <a:rPr lang="en-US" sz="1000" u="none" strike="noStrike">
                          <a:effectLst/>
                        </a:rPr>
                        <a:t>B1</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 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20</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past experiences and storytelling</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Last year we went to Thailand for our holidays. We visited many interesting places. I went scuba-diving while my boyfriend went on an elephant ride. We also tried lots of different kinds of food. We had a great time. </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2697922844"/>
                  </a:ext>
                </a:extLst>
              </a:tr>
              <a:tr h="262034">
                <a:tc>
                  <a:txBody>
                    <a:bodyPr/>
                    <a:lstStyle/>
                    <a:p>
                      <a:pPr algn="ctr" fontAlgn="ctr"/>
                      <a:r>
                        <a:rPr lang="en-US" sz="1000" u="none" strike="noStrike">
                          <a:effectLst/>
                        </a:rPr>
                        <a:t>B1</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 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21</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feelings, emotions, attitudes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He felt a little nervous about the exam.</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2451988983"/>
                  </a:ext>
                </a:extLst>
              </a:tr>
              <a:tr h="262034">
                <a:tc>
                  <a:txBody>
                    <a:bodyPr/>
                    <a:lstStyle/>
                    <a:p>
                      <a:pPr algn="ctr" fontAlgn="ctr"/>
                      <a:r>
                        <a:rPr lang="en-US" sz="1000" u="none" strike="noStrike">
                          <a:effectLst/>
                        </a:rPr>
                        <a:t>B1</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 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21</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feelings, emotions, attitudes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I’m fed up with this British food.</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1477580878"/>
                  </a:ext>
                </a:extLst>
              </a:tr>
              <a:tr h="262034">
                <a:tc>
                  <a:txBody>
                    <a:bodyPr/>
                    <a:lstStyle/>
                    <a:p>
                      <a:pPr algn="ctr" fontAlgn="ctr"/>
                      <a:r>
                        <a:rPr lang="en-US" sz="1000" u="none" strike="noStrike">
                          <a:effectLst/>
                        </a:rPr>
                        <a:t>B1</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 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21</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feelings, emotions, attitudes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We should all use public transport as much as possible.</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2725607389"/>
                  </a:ext>
                </a:extLst>
              </a:tr>
              <a:tr h="262034">
                <a:tc>
                  <a:txBody>
                    <a:bodyPr/>
                    <a:lstStyle/>
                    <a:p>
                      <a:pPr algn="ctr" fontAlgn="ctr"/>
                      <a:r>
                        <a:rPr lang="en-US" sz="1000" u="none" strike="noStrike">
                          <a:effectLst/>
                        </a:rPr>
                        <a:t>B1</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Functions/ notions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ctr" fontAlgn="ctr"/>
                      <a:r>
                        <a:rPr lang="en-US" altLang="ja-JP" sz="1000" u="none" strike="noStrike">
                          <a:effectLst/>
                        </a:rPr>
                        <a:t>21</a:t>
                      </a:r>
                      <a:endParaRPr lang="en-US" altLang="ja-JP"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a:effectLst/>
                        </a:rPr>
                        <a:t>Describing feelings, emotions, attitudes</a:t>
                      </a:r>
                      <a:endParaRPr lang="en-US" sz="1000" b="0" i="0" u="none" strike="noStrike">
                        <a:solidFill>
                          <a:srgbClr val="000000"/>
                        </a:solidFill>
                        <a:effectLst/>
                        <a:latin typeface="Yu Gothic" panose="020B0400000000000000" pitchFamily="34" charset="-128"/>
                        <a:ea typeface="Yu Gothic" panose="020B0400000000000000" pitchFamily="34" charset="-128"/>
                      </a:endParaRPr>
                    </a:p>
                  </a:txBody>
                  <a:tcPr marL="0" marR="0" marT="0" marB="0" anchor="ctr"/>
                </a:tc>
                <a:tc>
                  <a:txBody>
                    <a:bodyPr/>
                    <a:lstStyle/>
                    <a:p>
                      <a:pPr algn="l" fontAlgn="ctr"/>
                      <a:r>
                        <a:rPr lang="en-US" sz="1000" u="none" strike="noStrike" dirty="0">
                          <a:effectLst/>
                        </a:rPr>
                        <a:t>I’m sorry to hear that.</a:t>
                      </a:r>
                      <a:endParaRPr lang="en-US" sz="1000" b="0" i="0" u="none" strike="noStrike" dirty="0">
                        <a:solidFill>
                          <a:srgbClr val="000000"/>
                        </a:solidFill>
                        <a:effectLst/>
                        <a:latin typeface="Yu Gothic" panose="020B0400000000000000" pitchFamily="34" charset="-128"/>
                        <a:ea typeface="Yu Gothic" panose="020B0400000000000000" pitchFamily="34" charset="-128"/>
                      </a:endParaRPr>
                    </a:p>
                  </a:txBody>
                  <a:tcPr marL="0" marR="0" marT="0" marB="0" anchor="ctr"/>
                </a:tc>
                <a:extLst>
                  <a:ext uri="{0D108BD9-81ED-4DB2-BD59-A6C34878D82A}">
                    <a16:rowId xmlns:a16="http://schemas.microsoft.com/office/drawing/2014/main" val="2746244800"/>
                  </a:ext>
                </a:extLst>
              </a:tr>
            </a:tbl>
          </a:graphicData>
        </a:graphic>
      </p:graphicFrame>
    </p:spTree>
    <p:extLst>
      <p:ext uri="{BB962C8B-B14F-4D97-AF65-F5344CB8AC3E}">
        <p14:creationId xmlns:p14="http://schemas.microsoft.com/office/powerpoint/2010/main" val="89412176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8F3F7E0-DA66-E245-BE94-28C8A590B68F}"/>
              </a:ext>
            </a:extLst>
          </p:cNvPr>
          <p:cNvSpPr>
            <a:spLocks noGrp="1"/>
          </p:cNvSpPr>
          <p:nvPr>
            <p:ph type="title"/>
          </p:nvPr>
        </p:nvSpPr>
        <p:spPr/>
        <p:txBody>
          <a:bodyPr/>
          <a:lstStyle/>
          <a:p>
            <a:r>
              <a:rPr kumimoji="1" lang="en-US" altLang="ja-JP" dirty="0"/>
              <a:t>CEFR-J Wordlist </a:t>
            </a:r>
            <a:r>
              <a:rPr kumimoji="1" lang="ja-JP" altLang="en-US"/>
              <a:t>の多言語展開</a:t>
            </a:r>
          </a:p>
        </p:txBody>
      </p:sp>
      <p:sp>
        <p:nvSpPr>
          <p:cNvPr id="3" name="コンテンツ プレースホルダー 2">
            <a:extLst>
              <a:ext uri="{FF2B5EF4-FFF2-40B4-BE49-F238E27FC236}">
                <a16:creationId xmlns:a16="http://schemas.microsoft.com/office/drawing/2014/main" id="{2F7A6ED8-609C-FB4C-91D9-A6EEC957E9DA}"/>
              </a:ext>
            </a:extLst>
          </p:cNvPr>
          <p:cNvSpPr>
            <a:spLocks noGrp="1"/>
          </p:cNvSpPr>
          <p:nvPr>
            <p:ph idx="1"/>
          </p:nvPr>
        </p:nvSpPr>
        <p:spPr/>
        <p:txBody>
          <a:bodyPr>
            <a:normAutofit lnSpcReduction="10000"/>
          </a:bodyPr>
          <a:lstStyle/>
          <a:p>
            <a:r>
              <a:rPr kumimoji="1" lang="en-US" altLang="ja-JP" dirty="0"/>
              <a:t>Google </a:t>
            </a:r>
            <a:r>
              <a:rPr kumimoji="1" lang="ja-JP" altLang="en-US"/>
              <a:t>翻訳による前処理　→　各言語専攻のスタッフで確認</a:t>
            </a:r>
            <a:br>
              <a:rPr kumimoji="1" lang="en-US" altLang="ja-JP" dirty="0"/>
            </a:br>
            <a:endParaRPr kumimoji="1" lang="en-US" altLang="ja-JP" dirty="0"/>
          </a:p>
          <a:p>
            <a:r>
              <a:rPr lang="ja-JP" altLang="en-US"/>
              <a:t>それぞれの言語で、自動翻訳の問題点を精査</a:t>
            </a:r>
            <a:br>
              <a:rPr lang="en-US" altLang="ja-JP" dirty="0"/>
            </a:br>
            <a:br>
              <a:rPr lang="en-US" altLang="ja-JP" dirty="0"/>
            </a:br>
            <a:r>
              <a:rPr lang="en-US" altLang="ja-JP" dirty="0">
                <a:sym typeface="Wingdings" pitchFamily="2" charset="2"/>
              </a:rPr>
              <a:t> </a:t>
            </a:r>
            <a:r>
              <a:rPr lang="ja-JP" altLang="en-US">
                <a:solidFill>
                  <a:srgbClr val="FF0000"/>
                </a:solidFill>
                <a:sym typeface="Wingdings" pitchFamily="2" charset="2"/>
              </a:rPr>
              <a:t>１対多</a:t>
            </a:r>
            <a:r>
              <a:rPr lang="ja-JP" altLang="en-US">
                <a:sym typeface="Wingdings" pitchFamily="2" charset="2"/>
              </a:rPr>
              <a:t>（英語１単語→対象言語で２語以上）対応の問題</a:t>
            </a:r>
            <a:br>
              <a:rPr lang="en-US" altLang="ja-JP" dirty="0">
                <a:sym typeface="Wingdings" pitchFamily="2" charset="2"/>
              </a:rPr>
            </a:br>
            <a:br>
              <a:rPr lang="en-US" altLang="ja-JP" dirty="0">
                <a:sym typeface="Wingdings" pitchFamily="2" charset="2"/>
              </a:rPr>
            </a:br>
            <a:r>
              <a:rPr lang="en-US" altLang="ja-JP" dirty="0">
                <a:sym typeface="Wingdings" pitchFamily="2" charset="2"/>
              </a:rPr>
              <a:t> </a:t>
            </a:r>
            <a:r>
              <a:rPr lang="ja-JP" altLang="en-US">
                <a:solidFill>
                  <a:srgbClr val="FF0000"/>
                </a:solidFill>
                <a:sym typeface="Wingdings" pitchFamily="2" charset="2"/>
              </a:rPr>
              <a:t>多義性</a:t>
            </a:r>
            <a:r>
              <a:rPr lang="ja-JP" altLang="en-US">
                <a:sym typeface="Wingdings" pitchFamily="2" charset="2"/>
              </a:rPr>
              <a:t>（英語１単語に複数の意味）の問題</a:t>
            </a:r>
            <a:br>
              <a:rPr lang="en-US" altLang="ja-JP" dirty="0">
                <a:sym typeface="Wingdings" pitchFamily="2" charset="2"/>
              </a:rPr>
            </a:br>
            <a:br>
              <a:rPr lang="en-US" altLang="ja-JP" dirty="0">
                <a:sym typeface="Wingdings" pitchFamily="2" charset="2"/>
              </a:rPr>
            </a:br>
            <a:r>
              <a:rPr lang="en-US" altLang="ja-JP" dirty="0">
                <a:sym typeface="Wingdings" pitchFamily="2" charset="2"/>
              </a:rPr>
              <a:t> </a:t>
            </a:r>
            <a:r>
              <a:rPr lang="ja-JP" altLang="en-US">
                <a:solidFill>
                  <a:srgbClr val="FF0000"/>
                </a:solidFill>
                <a:sym typeface="Wingdings" pitchFamily="2" charset="2"/>
              </a:rPr>
              <a:t>文法的要素の強い語（機能語）</a:t>
            </a:r>
            <a:r>
              <a:rPr lang="ja-JP" altLang="en-US">
                <a:sym typeface="Wingdings" pitchFamily="2" charset="2"/>
              </a:rPr>
              <a:t>の問題</a:t>
            </a:r>
            <a:br>
              <a:rPr lang="en-US" altLang="ja-JP" dirty="0">
                <a:sym typeface="Wingdings" pitchFamily="2" charset="2"/>
              </a:rPr>
            </a:br>
            <a:br>
              <a:rPr lang="en-US" altLang="ja-JP" dirty="0">
                <a:sym typeface="Wingdings" pitchFamily="2" charset="2"/>
              </a:rPr>
            </a:br>
            <a:r>
              <a:rPr lang="en-US" altLang="ja-JP" dirty="0">
                <a:sym typeface="Wingdings" pitchFamily="2" charset="2"/>
              </a:rPr>
              <a:t> </a:t>
            </a:r>
            <a:r>
              <a:rPr lang="ja-JP" altLang="en-US">
                <a:solidFill>
                  <a:srgbClr val="FF0000"/>
                </a:solidFill>
                <a:sym typeface="Wingdings" pitchFamily="2" charset="2"/>
              </a:rPr>
              <a:t>文化的に必要な語</a:t>
            </a:r>
            <a:br>
              <a:rPr lang="en-US" altLang="ja-JP" dirty="0">
                <a:sym typeface="Wingdings" pitchFamily="2" charset="2"/>
              </a:rPr>
            </a:br>
            <a:endParaRPr kumimoji="1" lang="ja-JP" altLang="en-US"/>
          </a:p>
        </p:txBody>
      </p:sp>
    </p:spTree>
    <p:extLst>
      <p:ext uri="{BB962C8B-B14F-4D97-AF65-F5344CB8AC3E}">
        <p14:creationId xmlns:p14="http://schemas.microsoft.com/office/powerpoint/2010/main" val="328766889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742ED72-0616-F84F-A7C9-D6C65E88B0CD}"/>
              </a:ext>
            </a:extLst>
          </p:cNvPr>
          <p:cNvSpPr>
            <a:spLocks noGrp="1"/>
          </p:cNvSpPr>
          <p:nvPr>
            <p:ph type="title"/>
          </p:nvPr>
        </p:nvSpPr>
        <p:spPr/>
        <p:txBody>
          <a:bodyPr/>
          <a:lstStyle/>
          <a:p>
            <a:r>
              <a:rPr kumimoji="1" lang="en-US" altLang="ja-JP" dirty="0"/>
              <a:t>CEFR-J x 27 Wordlist: A2</a:t>
            </a:r>
            <a:r>
              <a:rPr kumimoji="1" lang="ja-JP" altLang="en-US"/>
              <a:t>までほぼ完成</a:t>
            </a:r>
          </a:p>
        </p:txBody>
      </p:sp>
      <p:sp>
        <p:nvSpPr>
          <p:cNvPr id="3" name="コンテンツ プレースホルダー 2">
            <a:extLst>
              <a:ext uri="{FF2B5EF4-FFF2-40B4-BE49-F238E27FC236}">
                <a16:creationId xmlns:a16="http://schemas.microsoft.com/office/drawing/2014/main" id="{B2E1362D-C4AE-B24D-ADE5-B623FADC89FB}"/>
              </a:ext>
            </a:extLst>
          </p:cNvPr>
          <p:cNvSpPr>
            <a:spLocks noGrp="1"/>
          </p:cNvSpPr>
          <p:nvPr>
            <p:ph idx="1"/>
          </p:nvPr>
        </p:nvSpPr>
        <p:spPr>
          <a:xfrm>
            <a:off x="293914" y="1825625"/>
            <a:ext cx="7074360" cy="4351338"/>
          </a:xfrm>
        </p:spPr>
        <p:txBody>
          <a:bodyPr/>
          <a:lstStyle/>
          <a:p>
            <a:r>
              <a:rPr kumimoji="1" lang="ja-JP" altLang="en-US"/>
              <a:t>完成した語彙表から</a:t>
            </a:r>
            <a:br>
              <a:rPr kumimoji="1" lang="en-US" altLang="ja-JP" dirty="0"/>
            </a:br>
            <a:r>
              <a:rPr kumimoji="1" lang="ja-JP" altLang="en-US"/>
              <a:t>「</a:t>
            </a:r>
            <a:r>
              <a:rPr kumimoji="1" lang="en-US" altLang="ja-JP" dirty="0"/>
              <a:t>TUFS</a:t>
            </a:r>
            <a:r>
              <a:rPr kumimoji="1" lang="ja-JP" altLang="en-US"/>
              <a:t>ボキャブビルダー」</a:t>
            </a:r>
            <a:br>
              <a:rPr kumimoji="1" lang="en-US" altLang="ja-JP" dirty="0"/>
            </a:br>
            <a:r>
              <a:rPr kumimoji="1" lang="ja-JP" altLang="en-US"/>
              <a:t>に実装</a:t>
            </a:r>
            <a:endParaRPr kumimoji="1" lang="en-US" altLang="ja-JP" dirty="0"/>
          </a:p>
          <a:p>
            <a:pPr lvl="1"/>
            <a:r>
              <a:rPr lang="en-US" altLang="ja-JP" dirty="0"/>
              <a:t>iOS / Android </a:t>
            </a:r>
            <a:r>
              <a:rPr lang="ja-JP" altLang="en-US"/>
              <a:t>で無料配信</a:t>
            </a:r>
            <a:endParaRPr lang="en-US" altLang="ja-JP" dirty="0"/>
          </a:p>
          <a:p>
            <a:pPr lvl="1"/>
            <a:r>
              <a:rPr kumimoji="1" lang="ja-JP" altLang="en-US"/>
              <a:t>ただし、アカウントが必要</a:t>
            </a:r>
            <a:endParaRPr kumimoji="1" lang="en-US" altLang="ja-JP" dirty="0"/>
          </a:p>
          <a:p>
            <a:endParaRPr lang="en-US" altLang="ja-JP" dirty="0"/>
          </a:p>
          <a:p>
            <a:r>
              <a:rPr lang="ja-JP" altLang="en-US"/>
              <a:t>デモ見せます</a:t>
            </a:r>
            <a:endParaRPr lang="en-US" altLang="ja-JP" dirty="0"/>
          </a:p>
          <a:p>
            <a:endParaRPr kumimoji="1" lang="ja-JP" altLang="en-US"/>
          </a:p>
        </p:txBody>
      </p:sp>
      <p:pic>
        <p:nvPicPr>
          <p:cNvPr id="5" name="図 4">
            <a:extLst>
              <a:ext uri="{FF2B5EF4-FFF2-40B4-BE49-F238E27FC236}">
                <a16:creationId xmlns:a16="http://schemas.microsoft.com/office/drawing/2014/main" id="{98BC547E-F11A-A04E-A6C8-3DFF8C86FA6E}"/>
              </a:ext>
            </a:extLst>
          </p:cNvPr>
          <p:cNvPicPr>
            <a:picLocks noChangeAspect="1"/>
          </p:cNvPicPr>
          <p:nvPr/>
        </p:nvPicPr>
        <p:blipFill>
          <a:blip r:embed="rId2"/>
          <a:stretch>
            <a:fillRect/>
          </a:stretch>
        </p:blipFill>
        <p:spPr>
          <a:xfrm>
            <a:off x="7368274" y="1303110"/>
            <a:ext cx="4232297" cy="5032375"/>
          </a:xfrm>
          <a:prstGeom prst="rect">
            <a:avLst/>
          </a:prstGeom>
          <a:ln>
            <a:solidFill>
              <a:schemeClr val="tx1"/>
            </a:solidFill>
          </a:ln>
        </p:spPr>
      </p:pic>
    </p:spTree>
    <p:extLst>
      <p:ext uri="{BB962C8B-B14F-4D97-AF65-F5344CB8AC3E}">
        <p14:creationId xmlns:p14="http://schemas.microsoft.com/office/powerpoint/2010/main" val="337995997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9817845-5000-AB42-8C75-10D5FC67ED50}"/>
              </a:ext>
            </a:extLst>
          </p:cNvPr>
          <p:cNvSpPr>
            <a:spLocks noGrp="1"/>
          </p:cNvSpPr>
          <p:nvPr>
            <p:ph type="title"/>
          </p:nvPr>
        </p:nvSpPr>
        <p:spPr/>
        <p:txBody>
          <a:bodyPr/>
          <a:lstStyle/>
          <a:p>
            <a:r>
              <a:rPr kumimoji="1" lang="ja-JP" altLang="en-US"/>
              <a:t>単語から「フレーズ」へ</a:t>
            </a:r>
          </a:p>
        </p:txBody>
      </p:sp>
      <p:sp>
        <p:nvSpPr>
          <p:cNvPr id="3" name="コンテンツ プレースホルダー 2">
            <a:extLst>
              <a:ext uri="{FF2B5EF4-FFF2-40B4-BE49-F238E27FC236}">
                <a16:creationId xmlns:a16="http://schemas.microsoft.com/office/drawing/2014/main" id="{D5556CF8-455E-FF43-A2EC-F3DDFC219E5A}"/>
              </a:ext>
            </a:extLst>
          </p:cNvPr>
          <p:cNvSpPr>
            <a:spLocks noGrp="1"/>
          </p:cNvSpPr>
          <p:nvPr>
            <p:ph idx="1"/>
          </p:nvPr>
        </p:nvSpPr>
        <p:spPr/>
        <p:txBody>
          <a:bodyPr/>
          <a:lstStyle/>
          <a:p>
            <a:r>
              <a:rPr kumimoji="1" lang="ja-JP" altLang="en-US"/>
              <a:t>単体の語　→　１対１で覚えているだけでは使えない</a:t>
            </a:r>
            <a:br>
              <a:rPr kumimoji="1" lang="en-US" altLang="ja-JP" dirty="0"/>
            </a:br>
            <a:endParaRPr kumimoji="1" lang="en-US" altLang="ja-JP" dirty="0"/>
          </a:p>
          <a:p>
            <a:r>
              <a:rPr kumimoji="1" lang="en-US" altLang="ja-JP" dirty="0"/>
              <a:t>make</a:t>
            </a:r>
            <a:r>
              <a:rPr kumimoji="1" lang="ja-JP" altLang="en-US"/>
              <a:t>（</a:t>
            </a:r>
            <a:r>
              <a:rPr kumimoji="1" lang="ja-JP" altLang="en-US">
                <a:solidFill>
                  <a:srgbClr val="FF0000"/>
                </a:solidFill>
              </a:rPr>
              <a:t>作る</a:t>
            </a:r>
            <a:r>
              <a:rPr kumimoji="1" lang="ja-JP" altLang="en-US"/>
              <a:t>）</a:t>
            </a:r>
            <a:r>
              <a:rPr lang="en-US" altLang="ja-JP" dirty="0"/>
              <a:t>, sense</a:t>
            </a:r>
            <a:r>
              <a:rPr lang="ja-JP" altLang="en-US"/>
              <a:t>（</a:t>
            </a:r>
            <a:r>
              <a:rPr lang="ja-JP" altLang="en-US">
                <a:solidFill>
                  <a:srgbClr val="FF0000"/>
                </a:solidFill>
              </a:rPr>
              <a:t>意味</a:t>
            </a:r>
            <a:r>
              <a:rPr lang="ja-JP" altLang="en-US"/>
              <a:t>）</a:t>
            </a:r>
            <a:r>
              <a:rPr lang="en-US" altLang="ja-JP" dirty="0"/>
              <a:t>	</a:t>
            </a:r>
            <a:br>
              <a:rPr lang="en-US" altLang="ja-JP" dirty="0"/>
            </a:br>
            <a:r>
              <a:rPr lang="en-US" altLang="ja-JP" dirty="0"/>
              <a:t>	</a:t>
            </a:r>
            <a:br>
              <a:rPr lang="en-US" altLang="ja-JP" dirty="0"/>
            </a:br>
            <a:r>
              <a:rPr lang="en-US" altLang="ja-JP" dirty="0"/>
              <a:t>	</a:t>
            </a:r>
            <a:r>
              <a:rPr lang="ja-JP" altLang="en-US"/>
              <a:t>→</a:t>
            </a:r>
            <a:r>
              <a:rPr lang="en-US" altLang="ja-JP" dirty="0"/>
              <a:t> That makes sense.</a:t>
            </a:r>
            <a:r>
              <a:rPr lang="ja-JP" altLang="en-US"/>
              <a:t>（</a:t>
            </a:r>
            <a:r>
              <a:rPr lang="ja-JP" altLang="en-US" sz="2400">
                <a:solidFill>
                  <a:srgbClr val="FF0000"/>
                </a:solidFill>
              </a:rPr>
              <a:t>なるほどね；言っている意味わかる</a:t>
            </a:r>
            <a:r>
              <a:rPr lang="ja-JP" altLang="en-US"/>
              <a:t>）</a:t>
            </a:r>
            <a:br>
              <a:rPr lang="en-US" altLang="ja-JP" dirty="0"/>
            </a:br>
            <a:endParaRPr lang="en-US" altLang="ja-JP" dirty="0"/>
          </a:p>
          <a:p>
            <a:r>
              <a:rPr kumimoji="1" lang="ja-JP" altLang="en-US"/>
              <a:t>決心する</a:t>
            </a:r>
            <a:r>
              <a:rPr kumimoji="1" lang="en-US" altLang="ja-JP" dirty="0"/>
              <a:t> 	</a:t>
            </a:r>
            <a:r>
              <a:rPr kumimoji="1" lang="ja-JP" altLang="en-US"/>
              <a:t>→</a:t>
            </a:r>
            <a:r>
              <a:rPr kumimoji="1" lang="en-US" altLang="ja-JP" dirty="0"/>
              <a:t> </a:t>
            </a:r>
            <a:r>
              <a:rPr kumimoji="1" lang="en-US" altLang="ja-JP" dirty="0">
                <a:solidFill>
                  <a:srgbClr val="FF0000"/>
                </a:solidFill>
              </a:rPr>
              <a:t>make</a:t>
            </a:r>
            <a:r>
              <a:rPr kumimoji="1" lang="en-US" altLang="ja-JP" dirty="0"/>
              <a:t> </a:t>
            </a:r>
            <a:r>
              <a:rPr kumimoji="1" lang="ja-JP" altLang="en-US"/>
              <a:t>（〇）</a:t>
            </a:r>
            <a:r>
              <a:rPr kumimoji="1" lang="en-US" altLang="ja-JP" dirty="0"/>
              <a:t>[do</a:t>
            </a:r>
            <a:r>
              <a:rPr kumimoji="1" lang="ja-JP" altLang="en-US"/>
              <a:t>（</a:t>
            </a:r>
            <a:r>
              <a:rPr kumimoji="1" lang="en-US" altLang="ja-JP" dirty="0"/>
              <a:t>×</a:t>
            </a:r>
            <a:r>
              <a:rPr kumimoji="1" lang="ja-JP" altLang="en-US"/>
              <a:t>）</a:t>
            </a:r>
            <a:r>
              <a:rPr kumimoji="1" lang="en-US" altLang="ja-JP" dirty="0"/>
              <a:t>] </a:t>
            </a:r>
            <a:r>
              <a:rPr kumimoji="1" lang="en-US" altLang="ja-JP" dirty="0">
                <a:solidFill>
                  <a:srgbClr val="FF0000"/>
                </a:solidFill>
              </a:rPr>
              <a:t>a decision</a:t>
            </a:r>
            <a:endParaRPr lang="en-US" altLang="ja-JP" dirty="0">
              <a:solidFill>
                <a:srgbClr val="FF0000"/>
              </a:solidFill>
            </a:endParaRPr>
          </a:p>
          <a:p>
            <a:pPr marL="0" indent="0">
              <a:buNone/>
            </a:pPr>
            <a:r>
              <a:rPr kumimoji="1" lang="en-US" altLang="ja-JP" dirty="0">
                <a:solidFill>
                  <a:srgbClr val="FF0000"/>
                </a:solidFill>
              </a:rPr>
              <a:t>	</a:t>
            </a:r>
            <a:r>
              <a:rPr kumimoji="1" lang="ja-JP" altLang="en-US"/>
              <a:t>→</a:t>
            </a:r>
            <a:r>
              <a:rPr kumimoji="1" lang="en-US" altLang="ja-JP" dirty="0"/>
              <a:t> </a:t>
            </a:r>
            <a:r>
              <a:rPr kumimoji="1" lang="ja-JP" altLang="en-US"/>
              <a:t>単語の嗜好性：</a:t>
            </a:r>
            <a:r>
              <a:rPr kumimoji="1" lang="en-US" altLang="ja-JP" dirty="0">
                <a:solidFill>
                  <a:schemeClr val="accent5">
                    <a:lumMod val="75000"/>
                  </a:schemeClr>
                </a:solidFill>
              </a:rPr>
              <a:t>collocation</a:t>
            </a:r>
          </a:p>
        </p:txBody>
      </p:sp>
    </p:spTree>
    <p:extLst>
      <p:ext uri="{BB962C8B-B14F-4D97-AF65-F5344CB8AC3E}">
        <p14:creationId xmlns:p14="http://schemas.microsoft.com/office/powerpoint/2010/main" val="24725907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728F181-9501-D740-91C9-DACBD0A5F020}"/>
              </a:ext>
            </a:extLst>
          </p:cNvPr>
          <p:cNvSpPr>
            <a:spLocks noGrp="1"/>
          </p:cNvSpPr>
          <p:nvPr>
            <p:ph type="title"/>
          </p:nvPr>
        </p:nvSpPr>
        <p:spPr/>
        <p:txBody>
          <a:bodyPr/>
          <a:lstStyle/>
          <a:p>
            <a:r>
              <a:rPr kumimoji="1" lang="en-US" altLang="ja-JP" dirty="0"/>
              <a:t>Phrase list </a:t>
            </a:r>
            <a:r>
              <a:rPr kumimoji="1" lang="ja-JP" altLang="en-US"/>
              <a:t>作成</a:t>
            </a:r>
          </a:p>
        </p:txBody>
      </p:sp>
      <p:graphicFrame>
        <p:nvGraphicFramePr>
          <p:cNvPr id="4" name="コンテンツ プレースホルダー 3">
            <a:extLst>
              <a:ext uri="{FF2B5EF4-FFF2-40B4-BE49-F238E27FC236}">
                <a16:creationId xmlns:a16="http://schemas.microsoft.com/office/drawing/2014/main" id="{1B829C86-D7F8-654F-8585-931CE0A05BD8}"/>
              </a:ext>
            </a:extLst>
          </p:cNvPr>
          <p:cNvGraphicFramePr>
            <a:graphicFrameLocks noGrp="1"/>
          </p:cNvGraphicFramePr>
          <p:nvPr>
            <p:ph idx="1"/>
            <p:extLst>
              <p:ext uri="{D42A27DB-BD31-4B8C-83A1-F6EECF244321}">
                <p14:modId xmlns:p14="http://schemas.microsoft.com/office/powerpoint/2010/main" val="3942167841"/>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48060469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781D5AE-FA71-4246-B300-3C243558F4AE}"/>
              </a:ext>
            </a:extLst>
          </p:cNvPr>
          <p:cNvSpPr>
            <a:spLocks noGrp="1"/>
          </p:cNvSpPr>
          <p:nvPr>
            <p:ph type="title"/>
          </p:nvPr>
        </p:nvSpPr>
        <p:spPr>
          <a:xfrm>
            <a:off x="838200" y="179614"/>
            <a:ext cx="10515600" cy="865416"/>
          </a:xfrm>
        </p:spPr>
        <p:txBody>
          <a:bodyPr>
            <a:normAutofit/>
          </a:bodyPr>
          <a:lstStyle/>
          <a:p>
            <a:r>
              <a:rPr kumimoji="1" lang="en-US" altLang="ja-JP" dirty="0"/>
              <a:t>Threshold Level </a:t>
            </a:r>
            <a:r>
              <a:rPr kumimoji="1" lang="ja-JP" altLang="en-US"/>
              <a:t>のデータからの作成</a:t>
            </a:r>
          </a:p>
        </p:txBody>
      </p:sp>
      <p:graphicFrame>
        <p:nvGraphicFramePr>
          <p:cNvPr id="4" name="コンテンツ プレースホルダー 3">
            <a:extLst>
              <a:ext uri="{FF2B5EF4-FFF2-40B4-BE49-F238E27FC236}">
                <a16:creationId xmlns:a16="http://schemas.microsoft.com/office/drawing/2014/main" id="{23845D7B-F2C1-534F-9930-47DCC518616E}"/>
              </a:ext>
            </a:extLst>
          </p:cNvPr>
          <p:cNvGraphicFramePr>
            <a:graphicFrameLocks noGrp="1"/>
          </p:cNvGraphicFramePr>
          <p:nvPr>
            <p:ph idx="1"/>
            <p:extLst>
              <p:ext uri="{D42A27DB-BD31-4B8C-83A1-F6EECF244321}">
                <p14:modId xmlns:p14="http://schemas.microsoft.com/office/powerpoint/2010/main" val="2884824821"/>
              </p:ext>
            </p:extLst>
          </p:nvPr>
        </p:nvGraphicFramePr>
        <p:xfrm>
          <a:off x="571499" y="1013733"/>
          <a:ext cx="11217729" cy="5852160"/>
        </p:xfrm>
        <a:graphic>
          <a:graphicData uri="http://schemas.openxmlformats.org/drawingml/2006/table">
            <a:tbl>
              <a:tblPr>
                <a:tableStyleId>{5C22544A-7EE6-4342-B048-85BDC9FD1C3A}</a:tableStyleId>
              </a:tblPr>
              <a:tblGrid>
                <a:gridCol w="2094629">
                  <a:extLst>
                    <a:ext uri="{9D8B030D-6E8A-4147-A177-3AD203B41FA5}">
                      <a16:colId xmlns:a16="http://schemas.microsoft.com/office/drawing/2014/main" val="811431814"/>
                    </a:ext>
                  </a:extLst>
                </a:gridCol>
                <a:gridCol w="2050829">
                  <a:extLst>
                    <a:ext uri="{9D8B030D-6E8A-4147-A177-3AD203B41FA5}">
                      <a16:colId xmlns:a16="http://schemas.microsoft.com/office/drawing/2014/main" val="1313068849"/>
                    </a:ext>
                  </a:extLst>
                </a:gridCol>
                <a:gridCol w="1185822">
                  <a:extLst>
                    <a:ext uri="{9D8B030D-6E8A-4147-A177-3AD203B41FA5}">
                      <a16:colId xmlns:a16="http://schemas.microsoft.com/office/drawing/2014/main" val="2578975353"/>
                    </a:ext>
                  </a:extLst>
                </a:gridCol>
                <a:gridCol w="359228">
                  <a:extLst>
                    <a:ext uri="{9D8B030D-6E8A-4147-A177-3AD203B41FA5}">
                      <a16:colId xmlns:a16="http://schemas.microsoft.com/office/drawing/2014/main" val="3778088187"/>
                    </a:ext>
                  </a:extLst>
                </a:gridCol>
                <a:gridCol w="5527221">
                  <a:extLst>
                    <a:ext uri="{9D8B030D-6E8A-4147-A177-3AD203B41FA5}">
                      <a16:colId xmlns:a16="http://schemas.microsoft.com/office/drawing/2014/main" val="2887677048"/>
                    </a:ext>
                  </a:extLst>
                </a:gridCol>
              </a:tblGrid>
              <a:tr h="199480">
                <a:tc>
                  <a:txBody>
                    <a:bodyPr/>
                    <a:lstStyle/>
                    <a:p>
                      <a:pPr algn="l" fontAlgn="ctr"/>
                      <a:r>
                        <a:rPr lang="en-US" sz="900" u="none" strike="noStrike">
                          <a:effectLst/>
                        </a:rPr>
                        <a:t>The learner CAN express and find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Factual: agreement, etc.</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gridSpan="2">
                  <a:txBody>
                    <a:bodyPr/>
                    <a:lstStyle/>
                    <a:p>
                      <a:pPr algn="l" fontAlgn="ctr"/>
                      <a:r>
                        <a:rPr lang="en-US" sz="900" u="none" strike="noStrike">
                          <a:effectLst/>
                        </a:rPr>
                        <a:t>expressing agreement with a statement</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hMerge="1">
                  <a:txBody>
                    <a:bodyPr/>
                    <a:lstStyle/>
                    <a:p>
                      <a:endParaRPr kumimoji="1" lang="ja-JP" altLang="en-US"/>
                    </a:p>
                  </a:txBody>
                  <a:tcPr/>
                </a:tc>
                <a:tc>
                  <a:txBody>
                    <a:bodyPr/>
                    <a:lstStyle/>
                    <a:p>
                      <a:pPr algn="l" fontAlgn="ctr"/>
                      <a:r>
                        <a:rPr lang="en-US" sz="1050" u="none" strike="noStrike" dirty="0">
                          <a:effectLst/>
                          <a:latin typeface="Helvetica" pitchFamily="2" charset="0"/>
                        </a:rPr>
                        <a:t>(with positive statements) Yes (+ nod of the head).</a:t>
                      </a:r>
                      <a:endParaRPr lang="en-US" sz="1050" b="0" i="0" u="none" strike="noStrike" dirty="0">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1753191871"/>
                  </a:ext>
                </a:extLst>
              </a:tr>
              <a:tr h="191316">
                <a:tc>
                  <a:txBody>
                    <a:bodyPr/>
                    <a:lstStyle/>
                    <a:p>
                      <a:pPr algn="l" fontAlgn="ctr"/>
                      <a:r>
                        <a:rPr lang="en-US" sz="900" u="none" strike="noStrike">
                          <a:effectLst/>
                        </a:rPr>
                        <a:t>The learner CAN express and find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Factual: agreement, etc.</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gridSpan="2">
                  <a:txBody>
                    <a:bodyPr/>
                    <a:lstStyle/>
                    <a:p>
                      <a:pPr algn="l" fontAlgn="ctr"/>
                      <a:r>
                        <a:rPr lang="en-US" sz="900" u="none" strike="noStrike">
                          <a:effectLst/>
                        </a:rPr>
                        <a:t>expressing agreement with a statement</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hMerge="1">
                  <a:txBody>
                    <a:bodyPr/>
                    <a:lstStyle/>
                    <a:p>
                      <a:endParaRPr kumimoji="1" lang="ja-JP" altLang="en-US"/>
                    </a:p>
                  </a:txBody>
                  <a:tcPr/>
                </a:tc>
                <a:tc>
                  <a:txBody>
                    <a:bodyPr/>
                    <a:lstStyle/>
                    <a:p>
                      <a:pPr algn="l" fontAlgn="ctr"/>
                      <a:r>
                        <a:rPr lang="en-US" sz="1050" u="none" strike="noStrike" dirty="0">
                          <a:effectLst/>
                          <a:latin typeface="Helvetica" pitchFamily="2" charset="0"/>
                        </a:rPr>
                        <a:t>(with negative statements) No (+ shake of the head).</a:t>
                      </a:r>
                      <a:endParaRPr lang="en-US" sz="1050" b="0" i="0" u="none" strike="noStrike" dirty="0">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114443266"/>
                  </a:ext>
                </a:extLst>
              </a:tr>
              <a:tr h="191316">
                <a:tc>
                  <a:txBody>
                    <a:bodyPr/>
                    <a:lstStyle/>
                    <a:p>
                      <a:pPr algn="l" fontAlgn="ctr"/>
                      <a:r>
                        <a:rPr lang="en-US" sz="900" u="none" strike="noStrike">
                          <a:effectLst/>
                        </a:rPr>
                        <a:t>The learner CAN express and find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dirty="0">
                          <a:effectLst/>
                        </a:rPr>
                        <a:t>Factual: agreement, etc.</a:t>
                      </a:r>
                      <a:endParaRPr lang="en-US" sz="900" b="0" i="0" u="none" strike="noStrike" dirty="0">
                        <a:solidFill>
                          <a:srgbClr val="000000"/>
                        </a:solidFill>
                        <a:effectLst/>
                        <a:latin typeface="Arial" panose="020B0604020202020204" pitchFamily="34" charset="0"/>
                        <a:ea typeface="Yu Gothic" panose="020B0400000000000000" pitchFamily="34" charset="-128"/>
                      </a:endParaRPr>
                    </a:p>
                  </a:txBody>
                  <a:tcPr marL="0" marR="0" marT="0" marB="0" anchor="ctr"/>
                </a:tc>
                <a:tc gridSpan="2">
                  <a:txBody>
                    <a:bodyPr/>
                    <a:lstStyle/>
                    <a:p>
                      <a:pPr algn="l" fontAlgn="ctr"/>
                      <a:r>
                        <a:rPr lang="en-US" sz="900" u="none" strike="noStrike">
                          <a:effectLst/>
                        </a:rPr>
                        <a:t>expressing disagreement with a statement (Sorry)</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hMerge="1">
                  <a:txBody>
                    <a:bodyPr/>
                    <a:lstStyle/>
                    <a:p>
                      <a:endParaRPr kumimoji="1" lang="ja-JP" altLang="en-US"/>
                    </a:p>
                  </a:txBody>
                  <a:tcPr/>
                </a:tc>
                <a:tc>
                  <a:txBody>
                    <a:bodyPr/>
                    <a:lstStyle/>
                    <a:p>
                      <a:pPr algn="l" fontAlgn="ctr"/>
                      <a:r>
                        <a:rPr lang="en-US" sz="1050" u="none" strike="noStrike" dirty="0">
                          <a:effectLst/>
                          <a:latin typeface="Helvetica" pitchFamily="2" charset="0"/>
                        </a:rPr>
                        <a:t>(with positive statements) No (+ shake of the head).</a:t>
                      </a:r>
                      <a:endParaRPr lang="en-US" sz="1050" b="0" i="0" u="none" strike="noStrike" dirty="0">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12821775"/>
                  </a:ext>
                </a:extLst>
              </a:tr>
              <a:tr h="191316">
                <a:tc>
                  <a:txBody>
                    <a:bodyPr/>
                    <a:lstStyle/>
                    <a:p>
                      <a:pPr algn="l" fontAlgn="ctr"/>
                      <a:r>
                        <a:rPr lang="en-US" sz="900" u="none" strike="noStrike">
                          <a:effectLst/>
                        </a:rPr>
                        <a:t>The learner CAN express and find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Factual: agreement, etc.</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gridSpan="2">
                  <a:txBody>
                    <a:bodyPr/>
                    <a:lstStyle/>
                    <a:p>
                      <a:pPr algn="l" fontAlgn="ctr"/>
                      <a:r>
                        <a:rPr lang="en-US" sz="900" u="none" strike="noStrike">
                          <a:effectLst/>
                        </a:rPr>
                        <a:t>expressing disagreement with a statement (Sorry)</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hMerge="1">
                  <a:txBody>
                    <a:bodyPr/>
                    <a:lstStyle/>
                    <a:p>
                      <a:endParaRPr kumimoji="1" lang="ja-JP" altLang="en-US"/>
                    </a:p>
                  </a:txBody>
                  <a:tcPr/>
                </a:tc>
                <a:tc>
                  <a:txBody>
                    <a:bodyPr/>
                    <a:lstStyle/>
                    <a:p>
                      <a:pPr algn="l" fontAlgn="ctr"/>
                      <a:r>
                        <a:rPr lang="en-US" sz="1050" u="none" strike="noStrike" dirty="0">
                          <a:effectLst/>
                          <a:latin typeface="Helvetica" pitchFamily="2" charset="0"/>
                        </a:rPr>
                        <a:t>(with negative statements) Yes (+ nod of the head).</a:t>
                      </a:r>
                      <a:endParaRPr lang="en-US" sz="1050" b="0" i="0" u="none" strike="noStrike" dirty="0">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577280112"/>
                  </a:ext>
                </a:extLst>
              </a:tr>
              <a:tr h="191316">
                <a:tc>
                  <a:txBody>
                    <a:bodyPr/>
                    <a:lstStyle/>
                    <a:p>
                      <a:pPr algn="l" fontAlgn="ctr"/>
                      <a:r>
                        <a:rPr lang="en-US" sz="900" u="none" strike="noStrike">
                          <a:effectLst/>
                        </a:rPr>
                        <a:t>The learner CAN express and find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Factual: agreement, etc.</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gridSpan="2">
                  <a:txBody>
                    <a:bodyPr/>
                    <a:lstStyle/>
                    <a:p>
                      <a:pPr algn="l" fontAlgn="ctr"/>
                      <a:r>
                        <a:rPr lang="en-US" sz="900" u="none" strike="noStrike" dirty="0">
                          <a:effectLst/>
                        </a:rPr>
                        <a:t>enquiring about agreement and disagreement</a:t>
                      </a:r>
                      <a:endParaRPr lang="en-US" sz="900" b="0" i="0" u="none" strike="noStrike" dirty="0">
                        <a:solidFill>
                          <a:srgbClr val="000000"/>
                        </a:solidFill>
                        <a:effectLst/>
                        <a:latin typeface="Arial" panose="020B0604020202020204" pitchFamily="34" charset="0"/>
                        <a:ea typeface="Yu Gothic" panose="020B0400000000000000" pitchFamily="34" charset="-128"/>
                      </a:endParaRPr>
                    </a:p>
                  </a:txBody>
                  <a:tcPr marL="0" marR="0" marT="0" marB="0" anchor="ctr"/>
                </a:tc>
                <a:tc hMerge="1">
                  <a:txBody>
                    <a:bodyPr/>
                    <a:lstStyle/>
                    <a:p>
                      <a:endParaRPr kumimoji="1" lang="ja-JP" altLang="en-US"/>
                    </a:p>
                  </a:txBody>
                  <a:tcPr/>
                </a:tc>
                <a:tc>
                  <a:txBody>
                    <a:bodyPr/>
                    <a:lstStyle/>
                    <a:p>
                      <a:pPr algn="l" fontAlgn="ctr"/>
                      <a:r>
                        <a:rPr lang="en-US" sz="1050" u="none" strike="noStrike" dirty="0">
                          <a:effectLst/>
                          <a:latin typeface="Helvetica" pitchFamily="2" charset="0"/>
                        </a:rPr>
                        <a:t>OK?</a:t>
                      </a:r>
                      <a:endParaRPr lang="en-US" sz="1050" b="0" i="0" u="none" strike="noStrike" dirty="0">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2019249164"/>
                  </a:ext>
                </a:extLst>
              </a:tr>
              <a:tr h="191316">
                <a:tc>
                  <a:txBody>
                    <a:bodyPr/>
                    <a:lstStyle/>
                    <a:p>
                      <a:pPr algn="l" fontAlgn="ctr"/>
                      <a:r>
                        <a:rPr lang="en-US" sz="900" u="none" strike="noStrike">
                          <a:effectLst/>
                        </a:rPr>
                        <a:t>The learner CAN express and find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Factual: agreement, etc.</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denying something</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dirty="0">
                          <a:effectLst/>
                          <a:latin typeface="Helvetica" pitchFamily="2" charset="0"/>
                        </a:rPr>
                        <a:t>No (+ shake of the head).</a:t>
                      </a:r>
                      <a:endParaRPr lang="en-US" sz="1050" b="0" i="0" u="none" strike="noStrike" dirty="0">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3327821368"/>
                  </a:ext>
                </a:extLst>
              </a:tr>
              <a:tr h="191316">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I agree.</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1071656080"/>
                  </a:ext>
                </a:extLst>
              </a:tr>
              <a:tr h="191316">
                <a:tc>
                  <a:txBody>
                    <a:bodyPr/>
                    <a:lstStyle/>
                    <a:p>
                      <a:pPr algn="l" fontAlgn="ctr"/>
                      <a:r>
                        <a:rPr lang="en-US" sz="900" u="none" strike="noStrike" dirty="0">
                          <a:effectLst/>
                        </a:rPr>
                        <a:t>expressing and finding out attitudes</a:t>
                      </a:r>
                      <a:endParaRPr lang="en-US" sz="900" b="0" i="0" u="none" strike="noStrike" dirty="0">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dirty="0">
                          <a:effectLst/>
                          <a:latin typeface="Helvetica" pitchFamily="2" charset="0"/>
                        </a:rPr>
                        <a:t>That's right.</a:t>
                      </a:r>
                      <a:endParaRPr lang="en-US" sz="1050" b="0" i="0" u="none" strike="noStrike" dirty="0">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1735355351"/>
                  </a:ext>
                </a:extLst>
              </a:tr>
              <a:tr h="191316">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(with a positive statement) Yes (+ tag).</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1137451468"/>
                  </a:ext>
                </a:extLst>
              </a:tr>
              <a:tr h="191316">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Of course.</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1070175289"/>
                  </a:ext>
                </a:extLst>
              </a:tr>
              <a:tr h="191316">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Certainly.</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2624166953"/>
                  </a:ext>
                </a:extLst>
              </a:tr>
              <a:tr h="191316">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(with a negative statement) No (+ tag)</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1911402148"/>
                  </a:ext>
                </a:extLst>
              </a:tr>
              <a:tr h="191316">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Of course not.</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2917692871"/>
                  </a:ext>
                </a:extLst>
              </a:tr>
              <a:tr h="191316">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Certainly not.</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67337841"/>
                  </a:ext>
                </a:extLst>
              </a:tr>
              <a:tr h="95658">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gridSpan="2">
                  <a:txBody>
                    <a:bodyPr/>
                    <a:lstStyle/>
                    <a:p>
                      <a:pPr algn="l" fontAlgn="ctr"/>
                      <a:r>
                        <a:rPr lang="en-US" sz="900" u="none" strike="noStrike">
                          <a:effectLst/>
                        </a:rPr>
                        <a:t>enquiring how (un)certain others are of something</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Are you (quite) sure?</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614929783"/>
                  </a:ext>
                </a:extLst>
              </a:tr>
              <a:tr h="95658">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gridSpan="2">
                  <a:txBody>
                    <a:bodyPr/>
                    <a:lstStyle/>
                    <a:p>
                      <a:pPr algn="l" fontAlgn="ctr"/>
                      <a:r>
                        <a:rPr lang="en-US" sz="900" u="none" strike="noStrike">
                          <a:effectLst/>
                        </a:rPr>
                        <a:t>enquiring how (un)certain others are of something</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Are you (quite) sure + that clause?</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3044249518"/>
                  </a:ext>
                </a:extLst>
              </a:tr>
              <a:tr h="95658">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gridSpan="2">
                  <a:txBody>
                    <a:bodyPr/>
                    <a:lstStyle/>
                    <a:p>
                      <a:pPr algn="l" fontAlgn="ctr"/>
                      <a:r>
                        <a:rPr lang="en-US" sz="900" u="none" strike="noStrike">
                          <a:effectLst/>
                        </a:rPr>
                        <a:t>enquiring how (un)certain others are of something</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Do you think so?</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2336430924"/>
                  </a:ext>
                </a:extLst>
              </a:tr>
              <a:tr h="95658">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gridSpan="2">
                  <a:txBody>
                    <a:bodyPr/>
                    <a:lstStyle/>
                    <a:p>
                      <a:pPr algn="l" fontAlgn="ctr"/>
                      <a:r>
                        <a:rPr lang="en-US" sz="900" u="none" strike="noStrike">
                          <a:effectLst/>
                        </a:rPr>
                        <a:t>enquiring how (un)certain others are of something</a:t>
                      </a:r>
                      <a:endParaRPr 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Arial" panose="020B060402020202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Do you think + that clause?</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2215654865"/>
                  </a:ext>
                </a:extLst>
              </a:tr>
              <a:tr h="191316">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I (quite) agree.</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3884534734"/>
                  </a:ext>
                </a:extLst>
              </a:tr>
              <a:tr h="191316">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That's right.</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2473854393"/>
                  </a:ext>
                </a:extLst>
              </a:tr>
              <a:tr h="191316">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That's correct.</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371256139"/>
                  </a:ext>
                </a:extLst>
              </a:tr>
              <a:tr h="191316">
                <a:tc>
                  <a:txBody>
                    <a:bodyPr/>
                    <a:lstStyle/>
                    <a:p>
                      <a:pPr algn="l" fontAlgn="ctr"/>
                      <a:r>
                        <a:rPr lang="en-US" sz="900" u="none" strike="noStrike">
                          <a:effectLst/>
                        </a:rPr>
                        <a:t>expressing and finding out attitudes</a:t>
                      </a:r>
                      <a:endParaRPr 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r>
                        <a:rPr lang="en-US" sz="900" u="none" strike="noStrike">
                          <a:effectLst/>
                        </a:rPr>
                        <a:t>expressing agreement with a statement</a:t>
                      </a:r>
                      <a:endParaRPr 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r>
                        <a:rPr lang="en-US" sz="1050" u="none" strike="noStrike">
                          <a:effectLst/>
                          <a:latin typeface="Helvetica" pitchFamily="2" charset="0"/>
                        </a:rPr>
                        <a:t>Indeed.</a:t>
                      </a:r>
                      <a:endParaRPr lang="en-US" sz="1050" b="0" i="0" u="none" strike="noStrike">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1426975676"/>
                  </a:ext>
                </a:extLst>
              </a:tr>
              <a:tr h="191316">
                <a:tc>
                  <a:txBody>
                    <a:bodyPr/>
                    <a:lstStyle/>
                    <a:p>
                      <a:pPr algn="l" fontAlgn="ctr"/>
                      <a:r>
                        <a:rPr lang="en-US" sz="900" u="none" strike="noStrike" dirty="0">
                          <a:effectLst/>
                        </a:rPr>
                        <a:t>expressing and finding out attitudes</a:t>
                      </a:r>
                      <a:endParaRPr lang="en-US" sz="900" b="0" i="0" u="none" strike="noStrike" dirty="0">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r>
                        <a:rPr lang="en-US" sz="900" u="none" strike="noStrike" dirty="0">
                          <a:effectLst/>
                        </a:rPr>
                        <a:t>expressing agreement with a statement</a:t>
                      </a:r>
                      <a:endParaRPr lang="en-US" sz="900" b="0" i="0" u="none" strike="noStrike" dirty="0">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endParaRPr lang="ja-JP" altLang="en-US" sz="900" b="0" i="0" u="none" strike="noStrike">
                        <a:solidFill>
                          <a:srgbClr val="000000"/>
                        </a:solidFill>
                        <a:effectLst/>
                        <a:latin typeface="Tahoma" panose="020B0604030504040204" pitchFamily="34" charset="0"/>
                        <a:ea typeface="Yu Gothic" panose="020B0400000000000000" pitchFamily="34" charset="-128"/>
                      </a:endParaRPr>
                    </a:p>
                  </a:txBody>
                  <a:tcPr marL="0" marR="0" marT="0" marB="0" anchor="ctr"/>
                </a:tc>
                <a:tc>
                  <a:txBody>
                    <a:bodyPr/>
                    <a:lstStyle/>
                    <a:p>
                      <a:pPr algn="l" fontAlgn="ctr"/>
                      <a:r>
                        <a:rPr lang="en-US" sz="1050" u="none" strike="noStrike" dirty="0">
                          <a:effectLst/>
                          <a:latin typeface="Helvetica" pitchFamily="2" charset="0"/>
                        </a:rPr>
                        <a:t>Exactly.</a:t>
                      </a:r>
                      <a:endParaRPr lang="en-US" sz="1050" b="0" i="0" u="none" strike="noStrike" dirty="0">
                        <a:solidFill>
                          <a:srgbClr val="000000"/>
                        </a:solidFill>
                        <a:effectLst/>
                        <a:latin typeface="Helvetica" pitchFamily="2" charset="0"/>
                        <a:ea typeface="Yu Gothic" panose="020B0400000000000000" pitchFamily="34" charset="-128"/>
                      </a:endParaRPr>
                    </a:p>
                  </a:txBody>
                  <a:tcPr marL="0" marR="0" marT="0" marB="0" anchor="ctr">
                    <a:solidFill>
                      <a:schemeClr val="accent2">
                        <a:lumMod val="20000"/>
                        <a:lumOff val="80000"/>
                      </a:schemeClr>
                    </a:solidFill>
                  </a:tcPr>
                </a:tc>
                <a:extLst>
                  <a:ext uri="{0D108BD9-81ED-4DB2-BD59-A6C34878D82A}">
                    <a16:rowId xmlns:a16="http://schemas.microsoft.com/office/drawing/2014/main" val="1756725468"/>
                  </a:ext>
                </a:extLst>
              </a:tr>
            </a:tbl>
          </a:graphicData>
        </a:graphic>
      </p:graphicFrame>
    </p:spTree>
    <p:extLst>
      <p:ext uri="{BB962C8B-B14F-4D97-AF65-F5344CB8AC3E}">
        <p14:creationId xmlns:p14="http://schemas.microsoft.com/office/powerpoint/2010/main" val="119845690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8E46001-1DE3-B549-86C3-12E403EE3061}"/>
              </a:ext>
            </a:extLst>
          </p:cNvPr>
          <p:cNvSpPr>
            <a:spLocks noGrp="1"/>
          </p:cNvSpPr>
          <p:nvPr>
            <p:ph type="title"/>
          </p:nvPr>
        </p:nvSpPr>
        <p:spPr/>
        <p:txBody>
          <a:bodyPr/>
          <a:lstStyle/>
          <a:p>
            <a:r>
              <a:rPr kumimoji="1" lang="en-US" altLang="ja-JP" dirty="0"/>
              <a:t>Phrase list (version 1) </a:t>
            </a:r>
            <a:r>
              <a:rPr kumimoji="1" lang="ja-JP" altLang="en-US"/>
              <a:t>の作成状況</a:t>
            </a:r>
          </a:p>
        </p:txBody>
      </p:sp>
      <p:pic>
        <p:nvPicPr>
          <p:cNvPr id="5" name="コンテンツ プレースホルダー 4">
            <a:extLst>
              <a:ext uri="{FF2B5EF4-FFF2-40B4-BE49-F238E27FC236}">
                <a16:creationId xmlns:a16="http://schemas.microsoft.com/office/drawing/2014/main" id="{A9C7127A-34BA-D046-9DD8-88E86DF3B11A}"/>
              </a:ext>
            </a:extLst>
          </p:cNvPr>
          <p:cNvPicPr>
            <a:picLocks noGrp="1" noChangeAspect="1"/>
          </p:cNvPicPr>
          <p:nvPr>
            <p:ph idx="1"/>
          </p:nvPr>
        </p:nvPicPr>
        <p:blipFill>
          <a:blip r:embed="rId2"/>
          <a:stretch>
            <a:fillRect/>
          </a:stretch>
        </p:blipFill>
        <p:spPr>
          <a:xfrm>
            <a:off x="771072" y="1561987"/>
            <a:ext cx="4216400" cy="4241800"/>
          </a:xfrm>
        </p:spPr>
      </p:pic>
      <p:sp>
        <p:nvSpPr>
          <p:cNvPr id="6" name="テキスト ボックス 5">
            <a:extLst>
              <a:ext uri="{FF2B5EF4-FFF2-40B4-BE49-F238E27FC236}">
                <a16:creationId xmlns:a16="http://schemas.microsoft.com/office/drawing/2014/main" id="{CCABEA25-5C55-3541-BA27-7A837242A75C}"/>
              </a:ext>
            </a:extLst>
          </p:cNvPr>
          <p:cNvSpPr txBox="1"/>
          <p:nvPr/>
        </p:nvSpPr>
        <p:spPr>
          <a:xfrm>
            <a:off x="638915" y="6033407"/>
            <a:ext cx="4480714" cy="369332"/>
          </a:xfrm>
          <a:prstGeom prst="rect">
            <a:avLst/>
          </a:prstGeom>
          <a:noFill/>
        </p:spPr>
        <p:txBody>
          <a:bodyPr wrap="none" rtlCol="0">
            <a:spAutoFit/>
          </a:bodyPr>
          <a:lstStyle/>
          <a:p>
            <a:r>
              <a:rPr kumimoji="1" lang="en-US" altLang="ja-JP" dirty="0">
                <a:latin typeface="Helvetica" pitchFamily="2" charset="0"/>
              </a:rPr>
              <a:t>Threshold &amp; Core Inventory 18</a:t>
            </a:r>
            <a:r>
              <a:rPr kumimoji="1" lang="ja-JP" altLang="en-US">
                <a:latin typeface="Helvetica" pitchFamily="2" charset="0"/>
              </a:rPr>
              <a:t>言語で整備</a:t>
            </a:r>
          </a:p>
        </p:txBody>
      </p:sp>
    </p:spTree>
    <p:extLst>
      <p:ext uri="{BB962C8B-B14F-4D97-AF65-F5344CB8AC3E}">
        <p14:creationId xmlns:p14="http://schemas.microsoft.com/office/powerpoint/2010/main" val="207191595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2E4DCED-D6DA-6342-AEA1-BEC40CF34671}"/>
              </a:ext>
            </a:extLst>
          </p:cNvPr>
          <p:cNvSpPr>
            <a:spLocks noGrp="1"/>
          </p:cNvSpPr>
          <p:nvPr>
            <p:ph type="title"/>
          </p:nvPr>
        </p:nvSpPr>
        <p:spPr/>
        <p:txBody>
          <a:bodyPr/>
          <a:lstStyle/>
          <a:p>
            <a:r>
              <a:rPr kumimoji="1" lang="en-US" altLang="ja-JP" dirty="0"/>
              <a:t>Phrase list (version 2) </a:t>
            </a:r>
            <a:r>
              <a:rPr kumimoji="1" lang="ja-JP" altLang="en-US"/>
              <a:t>の作成</a:t>
            </a:r>
          </a:p>
        </p:txBody>
      </p:sp>
      <p:graphicFrame>
        <p:nvGraphicFramePr>
          <p:cNvPr id="4" name="コンテンツ プレースホルダー 3">
            <a:extLst>
              <a:ext uri="{FF2B5EF4-FFF2-40B4-BE49-F238E27FC236}">
                <a16:creationId xmlns:a16="http://schemas.microsoft.com/office/drawing/2014/main" id="{D1DDE752-8816-DF40-A974-FE1F2A0A9D4F}"/>
              </a:ext>
            </a:extLst>
          </p:cNvPr>
          <p:cNvGraphicFramePr>
            <a:graphicFrameLocks noGrp="1"/>
          </p:cNvGraphicFramePr>
          <p:nvPr>
            <p:ph idx="1"/>
            <p:extLst>
              <p:ext uri="{D42A27DB-BD31-4B8C-83A1-F6EECF244321}">
                <p14:modId xmlns:p14="http://schemas.microsoft.com/office/powerpoint/2010/main" val="1584379227"/>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95244629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4704A81-47BB-B94B-893B-BEE3CC1D4EC4}"/>
              </a:ext>
            </a:extLst>
          </p:cNvPr>
          <p:cNvSpPr>
            <a:spLocks noGrp="1"/>
          </p:cNvSpPr>
          <p:nvPr>
            <p:ph type="title"/>
          </p:nvPr>
        </p:nvSpPr>
        <p:spPr/>
        <p:txBody>
          <a:bodyPr/>
          <a:lstStyle/>
          <a:p>
            <a:endParaRPr kumimoji="1" lang="ja-JP" altLang="en-US"/>
          </a:p>
        </p:txBody>
      </p:sp>
      <p:graphicFrame>
        <p:nvGraphicFramePr>
          <p:cNvPr id="4" name="コンテンツ プレースホルダー 3">
            <a:extLst>
              <a:ext uri="{FF2B5EF4-FFF2-40B4-BE49-F238E27FC236}">
                <a16:creationId xmlns:a16="http://schemas.microsoft.com/office/drawing/2014/main" id="{C18F7F18-087F-6E4D-AF4E-CB875D0EBF93}"/>
              </a:ext>
            </a:extLst>
          </p:cNvPr>
          <p:cNvGraphicFramePr>
            <a:graphicFrameLocks noGrp="1"/>
          </p:cNvGraphicFramePr>
          <p:nvPr>
            <p:ph idx="1"/>
            <p:extLst>
              <p:ext uri="{D42A27DB-BD31-4B8C-83A1-F6EECF244321}">
                <p14:modId xmlns:p14="http://schemas.microsoft.com/office/powerpoint/2010/main" val="987966053"/>
              </p:ext>
            </p:extLst>
          </p:nvPr>
        </p:nvGraphicFramePr>
        <p:xfrm>
          <a:off x="97971" y="106136"/>
          <a:ext cx="11952515" cy="6671045"/>
        </p:xfrm>
        <a:graphic>
          <a:graphicData uri="http://schemas.openxmlformats.org/drawingml/2006/table">
            <a:tbl>
              <a:tblPr>
                <a:tableStyleId>{5C22544A-7EE6-4342-B048-85BDC9FD1C3A}</a:tableStyleId>
              </a:tblPr>
              <a:tblGrid>
                <a:gridCol w="596841">
                  <a:extLst>
                    <a:ext uri="{9D8B030D-6E8A-4147-A177-3AD203B41FA5}">
                      <a16:colId xmlns:a16="http://schemas.microsoft.com/office/drawing/2014/main" val="2624131174"/>
                    </a:ext>
                  </a:extLst>
                </a:gridCol>
                <a:gridCol w="502602">
                  <a:extLst>
                    <a:ext uri="{9D8B030D-6E8A-4147-A177-3AD203B41FA5}">
                      <a16:colId xmlns:a16="http://schemas.microsoft.com/office/drawing/2014/main" val="4191440434"/>
                    </a:ext>
                  </a:extLst>
                </a:gridCol>
                <a:gridCol w="1366172">
                  <a:extLst>
                    <a:ext uri="{9D8B030D-6E8A-4147-A177-3AD203B41FA5}">
                      <a16:colId xmlns:a16="http://schemas.microsoft.com/office/drawing/2014/main" val="4237495651"/>
                    </a:ext>
                  </a:extLst>
                </a:gridCol>
                <a:gridCol w="1061357">
                  <a:extLst>
                    <a:ext uri="{9D8B030D-6E8A-4147-A177-3AD203B41FA5}">
                      <a16:colId xmlns:a16="http://schemas.microsoft.com/office/drawing/2014/main" val="1280004432"/>
                    </a:ext>
                  </a:extLst>
                </a:gridCol>
                <a:gridCol w="2914650">
                  <a:extLst>
                    <a:ext uri="{9D8B030D-6E8A-4147-A177-3AD203B41FA5}">
                      <a16:colId xmlns:a16="http://schemas.microsoft.com/office/drawing/2014/main" val="2150588467"/>
                    </a:ext>
                  </a:extLst>
                </a:gridCol>
                <a:gridCol w="2669721">
                  <a:extLst>
                    <a:ext uri="{9D8B030D-6E8A-4147-A177-3AD203B41FA5}">
                      <a16:colId xmlns:a16="http://schemas.microsoft.com/office/drawing/2014/main" val="2715665694"/>
                    </a:ext>
                  </a:extLst>
                </a:gridCol>
                <a:gridCol w="2841172">
                  <a:extLst>
                    <a:ext uri="{9D8B030D-6E8A-4147-A177-3AD203B41FA5}">
                      <a16:colId xmlns:a16="http://schemas.microsoft.com/office/drawing/2014/main" val="2301411754"/>
                    </a:ext>
                  </a:extLst>
                </a:gridCol>
              </a:tblGrid>
              <a:tr h="247046">
                <a:tc>
                  <a:txBody>
                    <a:bodyPr/>
                    <a:lstStyle/>
                    <a:p>
                      <a:pPr algn="ctr" fontAlgn="ctr"/>
                      <a:r>
                        <a:rPr lang="en-US" sz="800" u="none" strike="noStrike" dirty="0">
                          <a:effectLst/>
                        </a:rPr>
                        <a:t>SKILL</a:t>
                      </a:r>
                      <a:endParaRPr lang="en-US" sz="800" b="0" i="0" u="none" strike="noStrike" dirty="0">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solidFill>
                      <a:schemeClr val="accent2">
                        <a:lumMod val="20000"/>
                        <a:lumOff val="80000"/>
                      </a:schemeClr>
                    </a:solidFill>
                  </a:tcPr>
                </a:tc>
                <a:tc>
                  <a:txBody>
                    <a:bodyPr/>
                    <a:lstStyle/>
                    <a:p>
                      <a:pPr algn="ctr" fontAlgn="ctr"/>
                      <a:r>
                        <a:rPr lang="en-US" sz="800" u="none" strike="noStrike">
                          <a:effectLst/>
                        </a:rPr>
                        <a:t>INDEXNO</a:t>
                      </a: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solidFill>
                      <a:schemeClr val="accent2">
                        <a:lumMod val="20000"/>
                        <a:lumOff val="80000"/>
                      </a:schemeClr>
                    </a:solidFill>
                  </a:tcPr>
                </a:tc>
                <a:tc>
                  <a:txBody>
                    <a:bodyPr/>
                    <a:lstStyle/>
                    <a:p>
                      <a:pPr algn="ctr" fontAlgn="ctr"/>
                      <a:r>
                        <a:rPr lang="en-US" sz="800" u="none" strike="noStrike">
                          <a:effectLst/>
                        </a:rPr>
                        <a:t>CEFR-JCAN-DO</a:t>
                      </a: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solidFill>
                      <a:schemeClr val="accent2">
                        <a:lumMod val="20000"/>
                        <a:lumOff val="80000"/>
                      </a:schemeClr>
                    </a:solidFill>
                  </a:tcPr>
                </a:tc>
                <a:tc>
                  <a:txBody>
                    <a:bodyPr/>
                    <a:lstStyle/>
                    <a:p>
                      <a:pPr algn="ctr" fontAlgn="ctr"/>
                      <a:r>
                        <a:rPr lang="ja-JP" altLang="en-US" sz="800" u="none" strike="noStrike">
                          <a:effectLst/>
                        </a:rPr>
                        <a:t>細分化した</a:t>
                      </a:r>
                      <a:r>
                        <a:rPr lang="en-US" sz="800" u="none" strike="noStrike" dirty="0">
                          <a:effectLst/>
                        </a:rPr>
                        <a:t>CAN-DO</a:t>
                      </a:r>
                      <a:endParaRPr lang="en-US" sz="800" b="0" i="0" u="none" strike="noStrike" dirty="0">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solidFill>
                      <a:schemeClr val="accent2">
                        <a:lumMod val="20000"/>
                        <a:lumOff val="80000"/>
                      </a:schemeClr>
                    </a:solidFill>
                  </a:tcPr>
                </a:tc>
                <a:tc>
                  <a:txBody>
                    <a:bodyPr/>
                    <a:lstStyle/>
                    <a:p>
                      <a:pPr algn="ctr" fontAlgn="ctr"/>
                      <a:r>
                        <a:rPr lang="ja-JP" altLang="en-US" sz="800" u="none" strike="noStrike">
                          <a:effectLst/>
                        </a:rPr>
                        <a:t>英語の例</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solidFill>
                      <a:schemeClr val="accent2">
                        <a:lumMod val="20000"/>
                        <a:lumOff val="80000"/>
                      </a:schemeClr>
                    </a:solidFill>
                  </a:tcPr>
                </a:tc>
                <a:tc>
                  <a:txBody>
                    <a:bodyPr/>
                    <a:lstStyle/>
                    <a:p>
                      <a:pPr algn="ctr" fontAlgn="ctr"/>
                      <a:r>
                        <a:rPr lang="ja-JP" altLang="en-US" sz="800" u="none" strike="noStrike">
                          <a:effectLst/>
                        </a:rPr>
                        <a:t>日本語訳</a:t>
                      </a:r>
                      <a:endParaRPr lang="ja-JP" altLang="en-US" sz="800" b="0" i="0" u="none" strike="noStrike">
                        <a:solidFill>
                          <a:srgbClr val="000000"/>
                        </a:solidFill>
                        <a:effectLst/>
                        <a:latin typeface="ＭＳ Ｐゴシック" panose="020B0600070205080204" pitchFamily="34" charset="-128"/>
                        <a:ea typeface="ＭＳ Ｐゴシック" panose="020B0600070205080204" pitchFamily="34" charset="-128"/>
                      </a:endParaRPr>
                    </a:p>
                  </a:txBody>
                  <a:tcPr marL="4029" marR="4029" marT="4029" marB="0" anchor="ctr">
                    <a:solidFill>
                      <a:schemeClr val="accent2">
                        <a:lumMod val="20000"/>
                        <a:lumOff val="80000"/>
                      </a:schemeClr>
                    </a:solidFill>
                  </a:tcPr>
                </a:tc>
                <a:tc>
                  <a:txBody>
                    <a:bodyPr/>
                    <a:lstStyle/>
                    <a:p>
                      <a:pPr algn="ctr" fontAlgn="ctr"/>
                      <a:r>
                        <a:rPr lang="ja-JP" altLang="en-US" sz="800" u="none" strike="noStrike">
                          <a:effectLst/>
                        </a:rPr>
                        <a:t>中国語</a:t>
                      </a:r>
                      <a:br>
                        <a:rPr lang="ja-JP" altLang="en-US" sz="800" u="none" strike="noStrike">
                          <a:effectLst/>
                        </a:rPr>
                      </a:br>
                      <a:r>
                        <a:rPr lang="en-US" altLang="ja-JP" sz="800" u="none" strike="noStrike" dirty="0">
                          <a:effectLst/>
                        </a:rPr>
                        <a:t>(</a:t>
                      </a:r>
                      <a:r>
                        <a:rPr lang="en-US" sz="800" u="none" strike="noStrike" dirty="0">
                          <a:effectLst/>
                        </a:rPr>
                        <a:t>google</a:t>
                      </a:r>
                      <a:r>
                        <a:rPr lang="ja-JP" altLang="en-US" sz="800" u="none" strike="noStrike">
                          <a:effectLst/>
                        </a:rPr>
                        <a:t>翻訳）</a:t>
                      </a:r>
                      <a:endParaRPr lang="ja-JP" altLang="en-US" sz="800" b="0" i="0" u="none" strike="noStrike">
                        <a:solidFill>
                          <a:srgbClr val="000000"/>
                        </a:solidFill>
                        <a:effectLst/>
                        <a:latin typeface="ＭＳ Ｐゴシック" panose="020B0600070205080204" pitchFamily="34" charset="-128"/>
                        <a:ea typeface="ＭＳ Ｐゴシック" panose="020B0600070205080204" pitchFamily="34" charset="-128"/>
                      </a:endParaRPr>
                    </a:p>
                  </a:txBody>
                  <a:tcPr marL="4029" marR="4029" marT="4029" marB="0" anchor="ctr">
                    <a:solidFill>
                      <a:schemeClr val="accent2">
                        <a:lumMod val="20000"/>
                        <a:lumOff val="80000"/>
                      </a:schemeClr>
                    </a:solidFill>
                  </a:tcPr>
                </a:tc>
                <a:extLst>
                  <a:ext uri="{0D108BD9-81ED-4DB2-BD59-A6C34878D82A}">
                    <a16:rowId xmlns:a16="http://schemas.microsoft.com/office/drawing/2014/main" val="3956256445"/>
                  </a:ext>
                </a:extLst>
              </a:tr>
              <a:tr h="1358749">
                <a:tc>
                  <a:txBody>
                    <a:bodyPr/>
                    <a:lstStyle/>
                    <a:p>
                      <a:pPr algn="l" fontAlgn="ctr"/>
                      <a:r>
                        <a:rPr lang="en-US" sz="800" u="none" strike="noStrike">
                          <a:effectLst/>
                        </a:rPr>
                        <a:t>LISTENING</a:t>
                      </a: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ctr" fontAlgn="ctr"/>
                      <a:r>
                        <a:rPr lang="en-US" sz="800" u="none" strike="noStrike">
                          <a:effectLst/>
                        </a:rPr>
                        <a:t>A2.2-L1</a:t>
                      </a: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ja-JP" altLang="en-US" sz="800" u="none" strike="noStrike">
                          <a:effectLst/>
                        </a:rPr>
                        <a:t>スポーツ・料理などの一連の行動を、ゆっくりはっきりと指示されれば、指示通りに行動することができる。</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ja-JP" altLang="en-US" sz="800" u="none" strike="noStrike">
                          <a:effectLst/>
                        </a:rPr>
                        <a:t>機器の使い方を，ゆっくりはっきりと指示されれば，指示通りに機器を使用することができる。</a:t>
                      </a:r>
                      <a:br>
                        <a:rPr lang="ja-JP" altLang="en-US" sz="800" u="none" strike="noStrike">
                          <a:effectLst/>
                        </a:rPr>
                      </a:b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en-US" sz="800" u="none" strike="noStrike" dirty="0">
                          <a:effectLst/>
                        </a:rPr>
                        <a:t>You can print on photo paper, index cards, or L-size cards.</a:t>
                      </a:r>
                      <a:br>
                        <a:rPr lang="en-US" sz="800" u="none" strike="noStrike" dirty="0">
                          <a:effectLst/>
                        </a:rPr>
                      </a:br>
                      <a:r>
                        <a:rPr lang="en-US" sz="800" u="none" strike="noStrike" dirty="0">
                          <a:effectLst/>
                        </a:rPr>
                        <a:t>Before loading paper, slide out the paper-width guide to make room for the paper.</a:t>
                      </a:r>
                      <a:br>
                        <a:rPr lang="en-US" sz="800" u="none" strike="noStrike" dirty="0">
                          <a:effectLst/>
                        </a:rPr>
                      </a:br>
                      <a:r>
                        <a:rPr lang="en-US" sz="800" u="none" strike="noStrike" dirty="0">
                          <a:effectLst/>
                        </a:rPr>
                        <a:t>Load only one type and size of paper at a time. Do not mix paper types or sizes in the </a:t>
                      </a:r>
                      <a:r>
                        <a:rPr lang="en-US" sz="800" u="none" strike="noStrike" dirty="0" err="1">
                          <a:effectLst/>
                        </a:rPr>
                        <a:t>Intray</a:t>
                      </a:r>
                      <a:r>
                        <a:rPr lang="en-US" sz="800" u="none" strike="noStrike" dirty="0">
                          <a:effectLst/>
                        </a:rPr>
                        <a:t>.</a:t>
                      </a:r>
                      <a:br>
                        <a:rPr lang="en-US" sz="800" u="none" strike="noStrike" dirty="0">
                          <a:effectLst/>
                        </a:rPr>
                      </a:br>
                      <a:r>
                        <a:rPr lang="en-US" sz="800" u="none" strike="noStrike" dirty="0">
                          <a:effectLst/>
                        </a:rPr>
                        <a:t>Do not load more than 10 sheets of 10 x 30 cm photo paper for panoramic printing. </a:t>
                      </a:r>
                      <a:br>
                        <a:rPr lang="en-US" sz="800" u="none" strike="noStrike" dirty="0">
                          <a:effectLst/>
                        </a:rPr>
                      </a:br>
                      <a:r>
                        <a:rPr lang="en-US" sz="800" u="none" strike="noStrike" dirty="0">
                          <a:effectLst/>
                        </a:rPr>
                        <a:t>Loading more than ten sheets can cause paper feed problems. </a:t>
                      </a:r>
                      <a:endParaRPr lang="en-US" sz="800" b="0" i="0" u="none" strike="noStrike" dirty="0">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ja-JP" altLang="en-US" sz="800" u="none" strike="noStrike">
                          <a:effectLst/>
                        </a:rPr>
                        <a:t>写真用紙、インデックスカード、または</a:t>
                      </a:r>
                      <a:r>
                        <a:rPr lang="en-US" sz="800" u="none" strike="noStrike" dirty="0">
                          <a:effectLst/>
                        </a:rPr>
                        <a:t>L</a:t>
                      </a:r>
                      <a:r>
                        <a:rPr lang="ja-JP" altLang="en-US" sz="800" u="none" strike="noStrike">
                          <a:effectLst/>
                        </a:rPr>
                        <a:t>サイズのカードに印刷することができます。</a:t>
                      </a:r>
                      <a:br>
                        <a:rPr lang="ja-JP" altLang="en-US" sz="800" u="none" strike="noStrike">
                          <a:effectLst/>
                        </a:rPr>
                      </a:br>
                      <a:r>
                        <a:rPr lang="ja-JP" altLang="en-US" sz="800" u="none" strike="noStrike">
                          <a:effectLst/>
                        </a:rPr>
                        <a:t>用紙をセットする前に、用紙を入れる空間を確保するために用紙幅のガイドを引き出してください。</a:t>
                      </a:r>
                      <a:br>
                        <a:rPr lang="ja-JP" altLang="en-US" sz="800" u="none" strike="noStrike">
                          <a:effectLst/>
                        </a:rPr>
                      </a:br>
                      <a:r>
                        <a:rPr lang="ja-JP" altLang="en-US" sz="800" u="none" strike="noStrike">
                          <a:effectLst/>
                        </a:rPr>
                        <a:t>一度に一種類かつ同じサイズの用紙を入れてください。 用紙トレイに様々な種類やサイズの用紙を混ぜて入れないでください。</a:t>
                      </a:r>
                      <a:br>
                        <a:rPr lang="ja-JP" altLang="en-US" sz="800" u="none" strike="noStrike">
                          <a:effectLst/>
                        </a:rPr>
                      </a:br>
                      <a:r>
                        <a:rPr lang="ja-JP" altLang="en-US" sz="800" u="none" strike="noStrike">
                          <a:effectLst/>
                        </a:rPr>
                        <a:t>パノラマ印刷用の</a:t>
                      </a:r>
                      <a:r>
                        <a:rPr lang="en-US" altLang="ja-JP" sz="800" u="none" strike="noStrike" dirty="0">
                          <a:effectLst/>
                        </a:rPr>
                        <a:t>10×30</a:t>
                      </a:r>
                      <a:r>
                        <a:rPr lang="ja-JP" altLang="en-US" sz="800" u="none" strike="noStrike">
                          <a:effectLst/>
                        </a:rPr>
                        <a:t>センチの写真用紙を</a:t>
                      </a:r>
                      <a:r>
                        <a:rPr lang="en-US" altLang="ja-JP" sz="800" u="none" strike="noStrike" dirty="0">
                          <a:effectLst/>
                        </a:rPr>
                        <a:t>10</a:t>
                      </a:r>
                      <a:r>
                        <a:rPr lang="ja-JP" altLang="en-US" sz="800" u="none" strike="noStrike">
                          <a:effectLst/>
                        </a:rPr>
                        <a:t>枚以上入れないでください。</a:t>
                      </a:r>
                      <a:br>
                        <a:rPr lang="ja-JP" altLang="en-US" sz="800" u="none" strike="noStrike">
                          <a:effectLst/>
                        </a:rPr>
                      </a:br>
                      <a:r>
                        <a:rPr lang="en-US" altLang="ja-JP" sz="800" u="none" strike="noStrike" dirty="0">
                          <a:effectLst/>
                        </a:rPr>
                        <a:t>10</a:t>
                      </a:r>
                      <a:r>
                        <a:rPr lang="ja-JP" altLang="en-US" sz="800" u="none" strike="noStrike">
                          <a:effectLst/>
                        </a:rPr>
                        <a:t>枚以上の用紙を入れると、給紙詰まりの問題を引き起こす可能性があります。</a:t>
                      </a:r>
                      <a:endParaRPr lang="ja-JP" altLang="en-US" sz="800" b="0" i="0" u="none" strike="noStrike">
                        <a:solidFill>
                          <a:srgbClr val="000000"/>
                        </a:solidFill>
                        <a:effectLst/>
                        <a:latin typeface="ＭＳ Ｐゴシック" panose="020B0600070205080204" pitchFamily="34" charset="-128"/>
                        <a:ea typeface="ＭＳ Ｐゴシック" panose="020B0600070205080204" pitchFamily="34" charset="-128"/>
                      </a:endParaRPr>
                    </a:p>
                  </a:txBody>
                  <a:tcPr marL="4029" marR="4029" marT="4029" marB="0" anchor="ctr"/>
                </a:tc>
                <a:tc>
                  <a:txBody>
                    <a:bodyPr/>
                    <a:lstStyle/>
                    <a:p>
                      <a:pPr algn="l" fontAlgn="ctr"/>
                      <a:r>
                        <a:rPr lang="ja-JP" altLang="en-US" sz="800" u="none" strike="noStrike">
                          <a:effectLst/>
                        </a:rPr>
                        <a:t>您可以在照片纸上打印，索引卡，或</a:t>
                      </a:r>
                      <a:r>
                        <a:rPr lang="en-US" sz="800" u="none" strike="noStrike" dirty="0">
                          <a:effectLst/>
                        </a:rPr>
                        <a:t>L</a:t>
                      </a:r>
                      <a:r>
                        <a:rPr lang="ja-JP" altLang="en-US" sz="800" u="none" strike="noStrike">
                          <a:effectLst/>
                        </a:rPr>
                        <a:t>尺寸卡。</a:t>
                      </a:r>
                      <a:br>
                        <a:rPr lang="ja-JP" altLang="en-US" sz="800" u="none" strike="noStrike">
                          <a:effectLst/>
                        </a:rPr>
                      </a:br>
                      <a:r>
                        <a:rPr lang="ja-JP" altLang="en-US" sz="800" u="none" strike="noStrike">
                          <a:effectLst/>
                        </a:rPr>
                        <a:t> 装入纸张前，滑出纸张宽度导轨，以腾出空间给纸。</a:t>
                      </a:r>
                      <a:br>
                        <a:rPr lang="ja-JP" altLang="en-US" sz="800" u="none" strike="noStrike">
                          <a:effectLst/>
                        </a:rPr>
                      </a:br>
                      <a:r>
                        <a:rPr lang="ja-JP" altLang="en-US" sz="800" u="none" strike="noStrike">
                          <a:effectLst/>
                        </a:rPr>
                        <a:t> 加载在同一时间只有一种类型和尺寸的纸张。不要在</a:t>
                      </a:r>
                      <a:r>
                        <a:rPr lang="en-US" sz="800" u="none" strike="noStrike" dirty="0" err="1">
                          <a:effectLst/>
                        </a:rPr>
                        <a:t>Intray</a:t>
                      </a:r>
                      <a:r>
                        <a:rPr lang="ja-JP" altLang="en-US" sz="800" u="none" strike="noStrike">
                          <a:effectLst/>
                        </a:rPr>
                        <a:t>混合纸张类型和尺寸。</a:t>
                      </a:r>
                      <a:br>
                        <a:rPr lang="ja-JP" altLang="en-US" sz="800" u="none" strike="noStrike">
                          <a:effectLst/>
                        </a:rPr>
                      </a:br>
                      <a:r>
                        <a:rPr lang="ja-JP" altLang="en-US" sz="800" u="none" strike="noStrike">
                          <a:effectLst/>
                        </a:rPr>
                        <a:t> 不加载的</a:t>
                      </a:r>
                      <a:r>
                        <a:rPr lang="en-US" altLang="ja-JP" sz="800" u="none" strike="noStrike" dirty="0">
                          <a:effectLst/>
                        </a:rPr>
                        <a:t>10×30</a:t>
                      </a:r>
                      <a:r>
                        <a:rPr lang="en-US" sz="800" u="none" strike="noStrike" dirty="0">
                          <a:effectLst/>
                        </a:rPr>
                        <a:t>cm</a:t>
                      </a:r>
                      <a:r>
                        <a:rPr lang="ja-JP" altLang="en-US" sz="800" u="none" strike="noStrike">
                          <a:effectLst/>
                        </a:rPr>
                        <a:t>的照片纸</a:t>
                      </a:r>
                      <a:r>
                        <a:rPr lang="en-US" altLang="ja-JP" sz="800" u="none" strike="noStrike" dirty="0">
                          <a:effectLst/>
                        </a:rPr>
                        <a:t>10</a:t>
                      </a:r>
                      <a:r>
                        <a:rPr lang="ja-JP" altLang="en-US" sz="800" u="none" strike="noStrike">
                          <a:effectLst/>
                        </a:rPr>
                        <a:t>张以上为全景打印。</a:t>
                      </a:r>
                      <a:br>
                        <a:rPr lang="ja-JP" altLang="en-US" sz="800" u="none" strike="noStrike">
                          <a:effectLst/>
                        </a:rPr>
                      </a:br>
                      <a:r>
                        <a:rPr lang="ja-JP" altLang="en-US" sz="800" u="none" strike="noStrike">
                          <a:effectLst/>
                        </a:rPr>
                        <a:t> 加载十几张可能会导致进纸问题。</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extLst>
                  <a:ext uri="{0D108BD9-81ED-4DB2-BD59-A6C34878D82A}">
                    <a16:rowId xmlns:a16="http://schemas.microsoft.com/office/drawing/2014/main" val="2190263753"/>
                  </a:ext>
                </a:extLst>
              </a:tr>
              <a:tr h="1111704">
                <a:tc>
                  <a:txBody>
                    <a:bodyPr/>
                    <a:lstStyle/>
                    <a:p>
                      <a:pPr algn="l" fontAlgn="ctr"/>
                      <a:r>
                        <a:rPr lang="en-US" sz="800" u="none" strike="noStrike">
                          <a:effectLst/>
                        </a:rPr>
                        <a:t>LISTENING</a:t>
                      </a: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ctr" fontAlgn="ctr"/>
                      <a:r>
                        <a:rPr lang="en-US" sz="800" u="none" strike="noStrike">
                          <a:effectLst/>
                        </a:rPr>
                        <a:t>A2.2-L1</a:t>
                      </a: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ja-JP" altLang="en-US" sz="800" u="none" strike="noStrike">
                          <a:effectLst/>
                        </a:rPr>
                        <a:t>スポーツ・料理などの一連の行動を、ゆっくりはっきりと指示されれば、指示通りに行動することができる。</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ja-JP" altLang="en-US" sz="800" u="none" strike="noStrike">
                          <a:effectLst/>
                        </a:rPr>
                        <a:t>作業の手順を，ゆっくりはっきりと指示されれば，指示通りに作業を行える。</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en-US" sz="800" u="none" strike="noStrike" dirty="0">
                          <a:effectLst/>
                        </a:rPr>
                        <a:t>The first group is lying on their stomachs. The second group are the </a:t>
                      </a:r>
                      <a:r>
                        <a:rPr lang="en-US" sz="800" u="none" strike="noStrike" dirty="0" err="1">
                          <a:effectLst/>
                        </a:rPr>
                        <a:t>runners.On</a:t>
                      </a:r>
                      <a:r>
                        <a:rPr lang="en-US" sz="800" u="none" strike="noStrike" dirty="0">
                          <a:effectLst/>
                        </a:rPr>
                        <a:t> the go signal the runners must run across the playing area to the opposite line in order to be safe from the alligators. The alligators leave their circle to chase the runners. If the runners are tagged by the alligators they must sit out until the next game. Repeat this from the other side of the playing area each time. When 3 to 5 people are left, start again. </a:t>
                      </a:r>
                      <a:endParaRPr lang="en-US" sz="800" b="0" i="0" u="none" strike="noStrike" dirty="0">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ja-JP" altLang="en-US" sz="800" u="none" strike="noStrike">
                          <a:effectLst/>
                        </a:rPr>
                        <a:t>第</a:t>
                      </a:r>
                      <a:r>
                        <a:rPr lang="en-US" altLang="ja-JP" sz="800" u="none" strike="noStrike">
                          <a:effectLst/>
                        </a:rPr>
                        <a:t>1</a:t>
                      </a:r>
                      <a:r>
                        <a:rPr lang="ja-JP" altLang="en-US" sz="800" u="none" strike="noStrike">
                          <a:effectLst/>
                        </a:rPr>
                        <a:t>グループはうつ伏せになります。第</a:t>
                      </a:r>
                      <a:r>
                        <a:rPr lang="en-US" altLang="ja-JP" sz="800" u="none" strike="noStrike">
                          <a:effectLst/>
                        </a:rPr>
                        <a:t>2</a:t>
                      </a:r>
                      <a:r>
                        <a:rPr lang="ja-JP" altLang="en-US" sz="800" u="none" strike="noStrike">
                          <a:effectLst/>
                        </a:rPr>
                        <a:t>グループは走者です。スタートの合図があると、ワニから身を守るために、走者はプレイエリアを横切って反対側のラインまで行かなければなりません。ワニ役の人たちは自分たちの陣地を離れて走者を追いかけます。走者がワニ役の人にタッチされたら、次のゲームまで座っていなければなりません。毎回、プレイエリアの反対側からこれを繰り返します。残りの人数が</a:t>
                      </a:r>
                      <a:r>
                        <a:rPr lang="en-US" altLang="ja-JP" sz="800" u="none" strike="noStrike">
                          <a:effectLst/>
                        </a:rPr>
                        <a:t>3</a:t>
                      </a:r>
                      <a:r>
                        <a:rPr lang="ja-JP" altLang="en-US" sz="800" u="none" strike="noStrike">
                          <a:effectLst/>
                        </a:rPr>
                        <a:t>～</a:t>
                      </a:r>
                      <a:r>
                        <a:rPr lang="en-US" altLang="ja-JP" sz="800" u="none" strike="noStrike">
                          <a:effectLst/>
                        </a:rPr>
                        <a:t>5</a:t>
                      </a:r>
                      <a:r>
                        <a:rPr lang="ja-JP" altLang="en-US" sz="800" u="none" strike="noStrike">
                          <a:effectLst/>
                        </a:rPr>
                        <a:t>人になったら、もう一度始めます。</a:t>
                      </a:r>
                      <a:endParaRPr lang="ja-JP" altLang="en-US" sz="800" b="0" i="0" u="none" strike="noStrike">
                        <a:solidFill>
                          <a:srgbClr val="000000"/>
                        </a:solidFill>
                        <a:effectLst/>
                        <a:latin typeface="ＭＳ Ｐゴシック" panose="020B0600070205080204" pitchFamily="34" charset="-128"/>
                        <a:ea typeface="ＭＳ Ｐゴシック" panose="020B0600070205080204" pitchFamily="34" charset="-128"/>
                      </a:endParaRPr>
                    </a:p>
                  </a:txBody>
                  <a:tcPr marL="4029" marR="4029" marT="4029" marB="0" anchor="ctr"/>
                </a:tc>
                <a:tc>
                  <a:txBody>
                    <a:bodyPr/>
                    <a:lstStyle/>
                    <a:p>
                      <a:pPr algn="l" fontAlgn="ctr"/>
                      <a:r>
                        <a:rPr lang="ja-JP" altLang="en-US" sz="800" u="none" strike="noStrike">
                          <a:effectLst/>
                        </a:rPr>
                        <a:t>第一组是躺在自己的肚子。第二组是</a:t>
                      </a:r>
                      <a:r>
                        <a:rPr lang="en-US" sz="800" u="none" strike="noStrike">
                          <a:effectLst/>
                        </a:rPr>
                        <a:t>runners.On</a:t>
                      </a:r>
                      <a:r>
                        <a:rPr lang="ja-JP" altLang="en-US" sz="800" u="none" strike="noStrike">
                          <a:effectLst/>
                        </a:rPr>
                        <a:t>的信号去跑步者必须在比赛场地内，以被从鳄鱼安全运行到对面的线条。短吻鳄生活圈子追逐的运动员。如果选手被鳄鱼标记，他们必须坐下，直到下一场比赛。每次从游戏区的另一侧重复此。当</a:t>
                      </a:r>
                      <a:r>
                        <a:rPr lang="en-US" altLang="ja-JP" sz="800" u="none" strike="noStrike">
                          <a:effectLst/>
                        </a:rPr>
                        <a:t>3</a:t>
                      </a:r>
                      <a:r>
                        <a:rPr lang="ja-JP" altLang="en-US" sz="800" u="none" strike="noStrike">
                          <a:effectLst/>
                        </a:rPr>
                        <a:t>至</a:t>
                      </a:r>
                      <a:r>
                        <a:rPr lang="en-US" altLang="ja-JP" sz="800" u="none" strike="noStrike">
                          <a:effectLst/>
                        </a:rPr>
                        <a:t>5</a:t>
                      </a:r>
                      <a:r>
                        <a:rPr lang="ja-JP" altLang="en-US" sz="800" u="none" strike="noStrike">
                          <a:effectLst/>
                        </a:rPr>
                        <a:t>人被留下，重新开始。</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extLst>
                  <a:ext uri="{0D108BD9-81ED-4DB2-BD59-A6C34878D82A}">
                    <a16:rowId xmlns:a16="http://schemas.microsoft.com/office/drawing/2014/main" val="3883506404"/>
                  </a:ext>
                </a:extLst>
              </a:tr>
              <a:tr h="2346929">
                <a:tc>
                  <a:txBody>
                    <a:bodyPr/>
                    <a:lstStyle/>
                    <a:p>
                      <a:pPr algn="l" fontAlgn="ctr"/>
                      <a:r>
                        <a:rPr lang="en-US" sz="800" u="none" strike="noStrike">
                          <a:effectLst/>
                        </a:rPr>
                        <a:t>LISTENING</a:t>
                      </a: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ctr" fontAlgn="ctr"/>
                      <a:r>
                        <a:rPr lang="en-US" sz="800" u="none" strike="noStrike">
                          <a:effectLst/>
                        </a:rPr>
                        <a:t>A2.2-L2</a:t>
                      </a: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ja-JP" altLang="en-US" sz="800" u="none" strike="noStrike">
                          <a:effectLst/>
                        </a:rPr>
                        <a:t>視覚補助のある作業（料理、工作など）の指示を、ゆっくりはっきりと話されれば、聞いて理解することができる。</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ja-JP" altLang="en-US" sz="800" u="none" strike="noStrike">
                          <a:effectLst/>
                        </a:rPr>
                        <a:t>視覚補助のある料理の指示をゆっくりはっきりと話されれば、聞いて理解することができる。</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en-US" sz="800" u="none" strike="noStrike">
                          <a:effectLst/>
                        </a:rPr>
                        <a:t>English Unlimited Book3 p.32</a:t>
                      </a:r>
                      <a:br>
                        <a:rPr lang="en-US" sz="800" u="none" strike="noStrike">
                          <a:effectLst/>
                        </a:rPr>
                      </a:br>
                      <a:r>
                        <a:rPr lang="en-US" sz="800" u="none" strike="noStrike">
                          <a:effectLst/>
                        </a:rPr>
                        <a:t>Tomato and cheese bruschetta</a:t>
                      </a:r>
                      <a:br>
                        <a:rPr lang="en-US" sz="800" u="none" strike="noStrike">
                          <a:effectLst/>
                        </a:rPr>
                      </a:br>
                      <a:r>
                        <a:rPr lang="en-US" sz="800" u="none" strike="noStrike">
                          <a:effectLst/>
                        </a:rPr>
                        <a:t>Chop the tomatoes and mozzarella and put them in a bowl. Add the basil, oil, salt and pepper. Stir, then leave for 20 minutes to an hour. Toast the bread until golden brown, then put on a plate. Cut the garlic clove in half and rub over each piece of toast. Put a quarter of the tomato mixture on each slice and serve. </a:t>
                      </a:r>
                      <a:br>
                        <a:rPr lang="en-US" sz="800" u="none" strike="noStrike">
                          <a:effectLst/>
                        </a:rPr>
                      </a:br>
                      <a:br>
                        <a:rPr lang="en-US" sz="800" u="none" strike="noStrike">
                          <a:effectLst/>
                        </a:rPr>
                      </a:br>
                      <a:r>
                        <a:rPr lang="en-US" sz="800" u="none" strike="noStrike">
                          <a:effectLst/>
                        </a:rPr>
                        <a:t>Warm spiced nuts</a:t>
                      </a:r>
                      <a:br>
                        <a:rPr lang="en-US" sz="800" u="none" strike="noStrike">
                          <a:effectLst/>
                        </a:rPr>
                      </a:br>
                      <a:r>
                        <a:rPr lang="en-US" sz="800" u="none" strike="noStrike">
                          <a:effectLst/>
                        </a:rPr>
                        <a:t>Put the nuts, oil and salt in a bowl. Chop the fresh rosemary and dried chillies and add to the bowl. Stir all the ingredients, then pour onto a baking tray. Bake at 180℃ for 15 to 20 minutes, shaking once. Pour the nuts onto kitchen paper and then into a dish. Serve warm.</a:t>
                      </a:r>
                      <a:br>
                        <a:rPr lang="en-US" sz="800" u="none" strike="noStrike">
                          <a:effectLst/>
                        </a:rPr>
                      </a:b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en-US" sz="800" u="none" strike="noStrike" dirty="0">
                          <a:effectLst/>
                        </a:rPr>
                        <a:t>English Unlimited Book3 p.32</a:t>
                      </a:r>
                      <a:br>
                        <a:rPr lang="en-US" sz="800" u="none" strike="noStrike" dirty="0">
                          <a:effectLst/>
                        </a:rPr>
                      </a:br>
                      <a:br>
                        <a:rPr lang="en-US" sz="800" u="none" strike="noStrike" dirty="0">
                          <a:effectLst/>
                        </a:rPr>
                      </a:br>
                      <a:r>
                        <a:rPr lang="ja-JP" altLang="en-US" sz="800" u="none" strike="noStrike">
                          <a:effectLst/>
                        </a:rPr>
                        <a:t>トマトとチーズのブルスケッタ</a:t>
                      </a:r>
                      <a:br>
                        <a:rPr lang="ja-JP" altLang="en-US" sz="800" u="none" strike="noStrike">
                          <a:effectLst/>
                        </a:rPr>
                      </a:br>
                      <a:r>
                        <a:rPr lang="ja-JP" altLang="en-US" sz="800" u="none" strike="noStrike">
                          <a:effectLst/>
                        </a:rPr>
                        <a:t>トマトとモッツァレラチーズを細かく切ってボウルに入れます。そこにバジル、油、塩、コショウを入れます。かき混ぜて、その後、</a:t>
                      </a:r>
                      <a:r>
                        <a:rPr lang="en-US" altLang="ja-JP" sz="800" u="none" strike="noStrike" dirty="0">
                          <a:effectLst/>
                        </a:rPr>
                        <a:t>20</a:t>
                      </a:r>
                      <a:r>
                        <a:rPr lang="ja-JP" altLang="en-US" sz="800" u="none" strike="noStrike">
                          <a:effectLst/>
                        </a:rPr>
                        <a:t>分～</a:t>
                      </a:r>
                      <a:r>
                        <a:rPr lang="en-US" altLang="ja-JP" sz="800" u="none" strike="noStrike" dirty="0">
                          <a:effectLst/>
                        </a:rPr>
                        <a:t>1</a:t>
                      </a:r>
                      <a:r>
                        <a:rPr lang="ja-JP" altLang="en-US" sz="800" u="none" strike="noStrike">
                          <a:effectLst/>
                        </a:rPr>
                        <a:t>時間置いておきます。パンをキツネ色になるまで焼いて、お皿に載せます。ニンニク</a:t>
                      </a:r>
                      <a:r>
                        <a:rPr lang="en-US" altLang="ja-JP" sz="800" u="none" strike="noStrike" dirty="0">
                          <a:effectLst/>
                        </a:rPr>
                        <a:t>1</a:t>
                      </a:r>
                      <a:r>
                        <a:rPr lang="ja-JP" altLang="en-US" sz="800" u="none" strike="noStrike">
                          <a:effectLst/>
                        </a:rPr>
                        <a:t>片を半分に切り、トーストにこすりつけます。トースト</a:t>
                      </a:r>
                      <a:r>
                        <a:rPr lang="en-US" altLang="ja-JP" sz="800" u="none" strike="noStrike" dirty="0">
                          <a:effectLst/>
                        </a:rPr>
                        <a:t>1</a:t>
                      </a:r>
                      <a:r>
                        <a:rPr lang="ja-JP" altLang="en-US" sz="800" u="none" strike="noStrike">
                          <a:effectLst/>
                        </a:rPr>
                        <a:t>枚</a:t>
                      </a:r>
                      <a:r>
                        <a:rPr lang="en-US" altLang="ja-JP" sz="800" u="none" strike="noStrike" dirty="0">
                          <a:effectLst/>
                        </a:rPr>
                        <a:t>1</a:t>
                      </a:r>
                      <a:r>
                        <a:rPr lang="ja-JP" altLang="en-US" sz="800" u="none" strike="noStrike">
                          <a:effectLst/>
                        </a:rPr>
                        <a:t>枚に、トマトを混ぜたものを</a:t>
                      </a:r>
                      <a:r>
                        <a:rPr lang="en-US" altLang="ja-JP" sz="800" u="none" strike="noStrike" dirty="0">
                          <a:effectLst/>
                        </a:rPr>
                        <a:t>4</a:t>
                      </a:r>
                      <a:r>
                        <a:rPr lang="ja-JP" altLang="en-US" sz="800" u="none" strike="noStrike">
                          <a:effectLst/>
                        </a:rPr>
                        <a:t>分の</a:t>
                      </a:r>
                      <a:r>
                        <a:rPr lang="en-US" altLang="ja-JP" sz="800" u="none" strike="noStrike" dirty="0">
                          <a:effectLst/>
                        </a:rPr>
                        <a:t>1</a:t>
                      </a:r>
                      <a:r>
                        <a:rPr lang="ja-JP" altLang="en-US" sz="800" u="none" strike="noStrike">
                          <a:effectLst/>
                        </a:rPr>
                        <a:t>ずつ載せて、出来上がり。</a:t>
                      </a:r>
                      <a:br>
                        <a:rPr lang="ja-JP" altLang="en-US" sz="800" u="none" strike="noStrike">
                          <a:effectLst/>
                        </a:rPr>
                      </a:br>
                      <a:r>
                        <a:rPr lang="ja-JP" altLang="en-US" sz="800" u="none" strike="noStrike">
                          <a:effectLst/>
                        </a:rPr>
                        <a:t> </a:t>
                      </a:r>
                      <a:br>
                        <a:rPr lang="ja-JP" altLang="en-US" sz="800" u="none" strike="noStrike">
                          <a:effectLst/>
                        </a:rPr>
                      </a:br>
                      <a:r>
                        <a:rPr lang="ja-JP" altLang="en-US" sz="800" u="none" strike="noStrike">
                          <a:effectLst/>
                        </a:rPr>
                        <a:t>温かいスパイスナッツ</a:t>
                      </a:r>
                      <a:br>
                        <a:rPr lang="ja-JP" altLang="en-US" sz="800" u="none" strike="noStrike">
                          <a:effectLst/>
                        </a:rPr>
                      </a:br>
                      <a:r>
                        <a:rPr lang="ja-JP" altLang="en-US" sz="800" u="none" strike="noStrike">
                          <a:effectLst/>
                        </a:rPr>
                        <a:t>ボウルにナッツ、油と塩を入れてください。新鮮なローズマリーと乾燥唐辛子をみじん切りにし、ボウルに入れます。全てをかき混ぜて、その後、ベーキングトレイ（天板）に注ぎ入れます。</a:t>
                      </a:r>
                      <a:r>
                        <a:rPr lang="en-US" altLang="ja-JP" sz="800" u="none" strike="noStrike" dirty="0">
                          <a:effectLst/>
                        </a:rPr>
                        <a:t>180℃</a:t>
                      </a:r>
                      <a:r>
                        <a:rPr lang="ja-JP" altLang="en-US" sz="800" u="none" strike="noStrike">
                          <a:effectLst/>
                        </a:rPr>
                        <a:t>で</a:t>
                      </a:r>
                      <a:r>
                        <a:rPr lang="en-US" altLang="ja-JP" sz="800" u="none" strike="noStrike" dirty="0">
                          <a:effectLst/>
                        </a:rPr>
                        <a:t>15〜20</a:t>
                      </a:r>
                      <a:r>
                        <a:rPr lang="ja-JP" altLang="en-US" sz="800" u="none" strike="noStrike">
                          <a:effectLst/>
                        </a:rPr>
                        <a:t>分間焼いて、一度揺すります。キッチンペーパーの上にナッツを注いでから、お皿に盛ります。温かいうちに出します。</a:t>
                      </a:r>
                      <a:endParaRPr lang="ja-JP" altLang="en-US" sz="800" b="0" i="0" u="none" strike="noStrike">
                        <a:solidFill>
                          <a:srgbClr val="000000"/>
                        </a:solidFill>
                        <a:effectLst/>
                        <a:latin typeface="ＭＳ Ｐゴシック" panose="020B0600070205080204" pitchFamily="34" charset="-128"/>
                        <a:ea typeface="ＭＳ Ｐゴシック" panose="020B0600070205080204" pitchFamily="34" charset="-128"/>
                      </a:endParaRPr>
                    </a:p>
                  </a:txBody>
                  <a:tcPr marL="4029" marR="4029" marT="4029" marB="0" anchor="ctr"/>
                </a:tc>
                <a:tc>
                  <a:txBody>
                    <a:bodyPr/>
                    <a:lstStyle/>
                    <a:p>
                      <a:pPr algn="l" fontAlgn="ctr"/>
                      <a:r>
                        <a:rPr lang="ja-JP" altLang="en-US" sz="800" u="none" strike="noStrike">
                          <a:effectLst/>
                        </a:rPr>
                        <a:t>英语无限</a:t>
                      </a:r>
                      <a:r>
                        <a:rPr lang="en-US" sz="800" u="none" strike="noStrike" dirty="0">
                          <a:effectLst/>
                        </a:rPr>
                        <a:t>BOOK3</a:t>
                      </a:r>
                      <a:r>
                        <a:rPr lang="ja-JP" altLang="en-US" sz="800" u="none" strike="noStrike">
                          <a:effectLst/>
                        </a:rPr>
                        <a:t>第</a:t>
                      </a:r>
                      <a:r>
                        <a:rPr lang="en-US" altLang="ja-JP" sz="800" u="none" strike="noStrike" dirty="0">
                          <a:effectLst/>
                        </a:rPr>
                        <a:t>32</a:t>
                      </a:r>
                      <a:r>
                        <a:rPr lang="ja-JP" altLang="en-US" sz="800" u="none" strike="noStrike">
                          <a:effectLst/>
                        </a:rPr>
                        <a:t>页</a:t>
                      </a:r>
                      <a:br>
                        <a:rPr lang="ja-JP" altLang="en-US" sz="800" u="none" strike="noStrike">
                          <a:effectLst/>
                        </a:rPr>
                      </a:br>
                      <a:r>
                        <a:rPr lang="ja-JP" altLang="en-US" sz="800" u="none" strike="noStrike">
                          <a:effectLst/>
                        </a:rPr>
                        <a:t> 番茄和奶酪面包片</a:t>
                      </a:r>
                      <a:br>
                        <a:rPr lang="ja-JP" altLang="en-US" sz="800" u="none" strike="noStrike">
                          <a:effectLst/>
                        </a:rPr>
                      </a:br>
                      <a:r>
                        <a:rPr lang="ja-JP" altLang="en-US" sz="800" u="none" strike="noStrike">
                          <a:effectLst/>
                        </a:rPr>
                        <a:t> 印章的西红柿和奶酪，并把它们放在一个碗里。加入紫苏，油，盐和胡椒。搅拌均匀，然后离开</a:t>
                      </a:r>
                      <a:r>
                        <a:rPr lang="en-US" altLang="ja-JP" sz="800" u="none" strike="noStrike" dirty="0">
                          <a:effectLst/>
                        </a:rPr>
                        <a:t>20</a:t>
                      </a:r>
                      <a:r>
                        <a:rPr lang="ja-JP" altLang="en-US" sz="800" u="none" strike="noStrike">
                          <a:effectLst/>
                        </a:rPr>
                        <a:t>分钟到一个小时。吐司面包炸至金黄色，然后放在盘子里。切成两半，并擦一瓣大蒜在每个面包片。把番茄混合的四分之一每个切片上桌。</a:t>
                      </a:r>
                      <a:br>
                        <a:rPr lang="ja-JP" altLang="en-US" sz="800" u="none" strike="noStrike">
                          <a:effectLst/>
                        </a:rPr>
                      </a:br>
                      <a:r>
                        <a:rPr lang="ja-JP" altLang="en-US" sz="800" u="none" strike="noStrike">
                          <a:effectLst/>
                        </a:rPr>
                        <a:t> </a:t>
                      </a:r>
                      <a:br>
                        <a:rPr lang="ja-JP" altLang="en-US" sz="800" u="none" strike="noStrike">
                          <a:effectLst/>
                        </a:rPr>
                      </a:br>
                      <a:r>
                        <a:rPr lang="ja-JP" altLang="en-US" sz="800" u="none" strike="noStrike">
                          <a:effectLst/>
                        </a:rPr>
                        <a:t> 温暖的五香果仁</a:t>
                      </a:r>
                      <a:br>
                        <a:rPr lang="ja-JP" altLang="en-US" sz="800" u="none" strike="noStrike">
                          <a:effectLst/>
                        </a:rPr>
                      </a:br>
                      <a:r>
                        <a:rPr lang="ja-JP" altLang="en-US" sz="800" u="none" strike="noStrike">
                          <a:effectLst/>
                        </a:rPr>
                        <a:t> 把坚果，油和盐在一个碗里。印章的新鲜迷迭香和干辣椒，并添加到碗里。搅拌所有配料，然后倒在烤盘上。烘烤在</a:t>
                      </a:r>
                      <a:r>
                        <a:rPr lang="en-US" altLang="ja-JP" sz="800" u="none" strike="noStrike" dirty="0">
                          <a:effectLst/>
                        </a:rPr>
                        <a:t>180℃</a:t>
                      </a:r>
                      <a:r>
                        <a:rPr lang="ja-JP" altLang="en-US" sz="800" u="none" strike="noStrike">
                          <a:effectLst/>
                        </a:rPr>
                        <a:t>，</a:t>
                      </a:r>
                      <a:r>
                        <a:rPr lang="en-US" altLang="ja-JP" sz="800" u="none" strike="noStrike" dirty="0">
                          <a:effectLst/>
                        </a:rPr>
                        <a:t>15〜20</a:t>
                      </a:r>
                      <a:r>
                        <a:rPr lang="ja-JP" altLang="en-US" sz="800" u="none" strike="noStrike">
                          <a:effectLst/>
                        </a:rPr>
                        <a:t>分钟，摇一次。倾螺母到厨房用纸中，然后进入盘。服务温暖。</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extLst>
                  <a:ext uri="{0D108BD9-81ED-4DB2-BD59-A6C34878D82A}">
                    <a16:rowId xmlns:a16="http://schemas.microsoft.com/office/drawing/2014/main" val="281831078"/>
                  </a:ext>
                </a:extLst>
              </a:tr>
              <a:tr h="1605794">
                <a:tc>
                  <a:txBody>
                    <a:bodyPr/>
                    <a:lstStyle/>
                    <a:p>
                      <a:pPr algn="l" fontAlgn="ctr"/>
                      <a:r>
                        <a:rPr lang="en-US" sz="800" u="none" strike="noStrike">
                          <a:effectLst/>
                        </a:rPr>
                        <a:t>LISTENING</a:t>
                      </a: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ctr" fontAlgn="ctr"/>
                      <a:r>
                        <a:rPr lang="en-US" sz="800" u="none" strike="noStrike">
                          <a:effectLst/>
                        </a:rPr>
                        <a:t>A2.2-L2</a:t>
                      </a: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ja-JP" altLang="en-US" sz="800" u="none" strike="noStrike">
                          <a:effectLst/>
                        </a:rPr>
                        <a:t>視覚補助のある作業（料理、工作など）の指示を、ゆっくりはっきりと話されれば、聞いて理解することができる。</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ja-JP" altLang="en-US" sz="800" u="none" strike="noStrike">
                          <a:effectLst/>
                        </a:rPr>
                        <a:t>視覚補助のある工作の仕方の指示を、ゆっくりはっきりと話されれば、聞いて理解することができる。</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en-US" sz="800" u="none" strike="noStrike">
                          <a:effectLst/>
                        </a:rPr>
                        <a:t>Measure in from the edge of your table top a few inches. The exact width will vary depending on the dimensions of your table. Make a mark at your position.</a:t>
                      </a:r>
                      <a:br>
                        <a:rPr lang="en-US" sz="800" u="none" strike="noStrike">
                          <a:effectLst/>
                        </a:rPr>
                      </a:br>
                      <a:r>
                        <a:rPr lang="en-US" sz="800" u="none" strike="noStrike">
                          <a:effectLst/>
                        </a:rPr>
                        <a:t>Turn the table top over and draw a square on the bottom of your table at your mark.</a:t>
                      </a:r>
                      <a:br>
                        <a:rPr lang="en-US" sz="800" u="none" strike="noStrike">
                          <a:effectLst/>
                        </a:rPr>
                      </a:br>
                      <a:r>
                        <a:rPr lang="en-US" sz="800" u="none" strike="noStrike">
                          <a:effectLst/>
                        </a:rPr>
                        <a:t>Cut two pairs of wood for the two front pieces and the two side pieces.</a:t>
                      </a:r>
                      <a:br>
                        <a:rPr lang="en-US" sz="800" u="none" strike="noStrike">
                          <a:effectLst/>
                        </a:rPr>
                      </a:br>
                      <a:r>
                        <a:rPr lang="en-US" sz="800" u="none" strike="noStrike">
                          <a:effectLst/>
                        </a:rPr>
                        <a:t>Glue and clamp these pieces at your lines on the underside of the table. You may choose to screw these into the table top either permanently or to help hold until the glue sets if your clamps do not have the depth they need to reach your inset.</a:t>
                      </a:r>
                      <a:endParaRPr 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tc>
                  <a:txBody>
                    <a:bodyPr/>
                    <a:lstStyle/>
                    <a:p>
                      <a:pPr algn="l" fontAlgn="ctr"/>
                      <a:r>
                        <a:rPr lang="ja-JP" altLang="en-US" sz="800" u="none" strike="noStrike">
                          <a:effectLst/>
                        </a:rPr>
                        <a:t>テーブル面の端から数インチ測定します。正確な幅は、テーブルの大きさによって異なります。お好みの位置に印をつけます。</a:t>
                      </a:r>
                      <a:br>
                        <a:rPr lang="ja-JP" altLang="en-US" sz="800" u="none" strike="noStrike">
                          <a:effectLst/>
                        </a:rPr>
                      </a:br>
                      <a:r>
                        <a:rPr lang="ja-JP" altLang="en-US" sz="800" u="none" strike="noStrike">
                          <a:effectLst/>
                        </a:rPr>
                        <a:t>テーブル面を裏返し、テーブルの底面に四角形を書きます。</a:t>
                      </a:r>
                      <a:br>
                        <a:rPr lang="ja-JP" altLang="en-US" sz="800" u="none" strike="noStrike">
                          <a:effectLst/>
                        </a:rPr>
                      </a:br>
                      <a:r>
                        <a:rPr lang="ja-JP" altLang="en-US" sz="800" u="none" strike="noStrike">
                          <a:effectLst/>
                        </a:rPr>
                        <a:t>前面用</a:t>
                      </a:r>
                      <a:r>
                        <a:rPr lang="en-US" altLang="ja-JP" sz="800" u="none" strike="noStrike">
                          <a:effectLst/>
                        </a:rPr>
                        <a:t>2</a:t>
                      </a:r>
                      <a:r>
                        <a:rPr lang="ja-JP" altLang="en-US" sz="800" u="none" strike="noStrike">
                          <a:effectLst/>
                        </a:rPr>
                        <a:t>つ分と、側面用</a:t>
                      </a:r>
                      <a:r>
                        <a:rPr lang="en-US" altLang="ja-JP" sz="800" u="none" strike="noStrike">
                          <a:effectLst/>
                        </a:rPr>
                        <a:t>2</a:t>
                      </a:r>
                      <a:r>
                        <a:rPr lang="ja-JP" altLang="en-US" sz="800" u="none" strike="noStrike">
                          <a:effectLst/>
                        </a:rPr>
                        <a:t>つ分の木材を</a:t>
                      </a:r>
                      <a:r>
                        <a:rPr lang="en-US" altLang="ja-JP" sz="800" u="none" strike="noStrike">
                          <a:effectLst/>
                        </a:rPr>
                        <a:t>2</a:t>
                      </a:r>
                      <a:r>
                        <a:rPr lang="ja-JP" altLang="en-US" sz="800" u="none" strike="noStrike">
                          <a:effectLst/>
                        </a:rPr>
                        <a:t>対切ります。</a:t>
                      </a:r>
                      <a:br>
                        <a:rPr lang="ja-JP" altLang="en-US" sz="800" u="none" strike="noStrike">
                          <a:effectLst/>
                        </a:rPr>
                      </a:br>
                      <a:r>
                        <a:rPr lang="ja-JP" altLang="en-US" sz="800" u="none" strike="noStrike">
                          <a:effectLst/>
                        </a:rPr>
                        <a:t>テーブルの下の印をつけた部分に、これらを接着剤で固定します。</a:t>
                      </a:r>
                      <a:br>
                        <a:rPr lang="ja-JP" altLang="en-US" sz="800" u="none" strike="noStrike">
                          <a:effectLst/>
                        </a:rPr>
                      </a:br>
                      <a:r>
                        <a:rPr lang="ja-JP" altLang="en-US" sz="800" u="none" strike="noStrike">
                          <a:effectLst/>
                        </a:rPr>
                        <a:t>締め具が差し込み部分に至るまで十分な深さ（奥行）がない場合は、テーブル面に永久的にねじ止めしてもいいし、接着剤が固まるまで仮止めしてもいいです。</a:t>
                      </a:r>
                      <a:endParaRPr lang="ja-JP" altLang="en-US" sz="800" b="0" i="0" u="none" strike="noStrike">
                        <a:solidFill>
                          <a:srgbClr val="000000"/>
                        </a:solidFill>
                        <a:effectLst/>
                        <a:latin typeface="ＭＳ Ｐゴシック" panose="020B0600070205080204" pitchFamily="34" charset="-128"/>
                        <a:ea typeface="ＭＳ Ｐゴシック" panose="020B0600070205080204" pitchFamily="34" charset="-128"/>
                      </a:endParaRPr>
                    </a:p>
                  </a:txBody>
                  <a:tcPr marL="4029" marR="4029" marT="4029" marB="0" anchor="ctr"/>
                </a:tc>
                <a:tc>
                  <a:txBody>
                    <a:bodyPr/>
                    <a:lstStyle/>
                    <a:p>
                      <a:pPr algn="l" fontAlgn="ctr"/>
                      <a:r>
                        <a:rPr lang="ja-JP" altLang="en-US" sz="800" u="none" strike="noStrike">
                          <a:effectLst/>
                        </a:rPr>
                        <a:t>从您的桌面上几英寸的边缘测量英寸确切的宽度将根据您的表的尺寸变化。做一个标记在你的位置。</a:t>
                      </a:r>
                      <a:br>
                        <a:rPr lang="ja-JP" altLang="en-US" sz="800" u="none" strike="noStrike">
                          <a:effectLst/>
                        </a:rPr>
                      </a:br>
                      <a:r>
                        <a:rPr lang="ja-JP" altLang="en-US" sz="800" u="none" strike="noStrike">
                          <a:effectLst/>
                        </a:rPr>
                        <a:t> 打开桌面上，并在你的商标画上表格底部的方形。</a:t>
                      </a:r>
                      <a:br>
                        <a:rPr lang="ja-JP" altLang="en-US" sz="800" u="none" strike="noStrike">
                          <a:effectLst/>
                        </a:rPr>
                      </a:br>
                      <a:r>
                        <a:rPr lang="ja-JP" altLang="en-US" sz="800" u="none" strike="noStrike">
                          <a:effectLst/>
                        </a:rPr>
                        <a:t> 削减两个前片</a:t>
                      </a:r>
                      <a:r>
                        <a:rPr lang="en-US" altLang="ja-JP" sz="800" u="none" strike="noStrike" dirty="0">
                          <a:effectLst/>
                        </a:rPr>
                        <a:t>2</a:t>
                      </a:r>
                      <a:r>
                        <a:rPr lang="ja-JP" altLang="en-US" sz="800" u="none" strike="noStrike">
                          <a:effectLst/>
                        </a:rPr>
                        <a:t>对木材和两个侧片。</a:t>
                      </a:r>
                      <a:br>
                        <a:rPr lang="ja-JP" altLang="en-US" sz="800" u="none" strike="noStrike">
                          <a:effectLst/>
                        </a:rPr>
                      </a:br>
                      <a:r>
                        <a:rPr lang="ja-JP" altLang="en-US" sz="800" u="none" strike="noStrike">
                          <a:effectLst/>
                        </a:rPr>
                        <a:t> 胶夹在桌子下面这些作品在你的线条。您可以选择这些拧到桌面永久或帮助保持，直到胶水套，如果你的夹子没有他们需要达到你插入的深度。</a:t>
                      </a:r>
                      <a:endParaRPr lang="ja-JP" altLang="en-US" sz="800" b="0" i="0" u="none" strike="noStrike">
                        <a:solidFill>
                          <a:srgbClr val="000000"/>
                        </a:solidFill>
                        <a:effectLst/>
                        <a:latin typeface="メイリオ" panose="020B0604030504040204" pitchFamily="34" charset="-128"/>
                        <a:ea typeface="メイリオ" panose="020B0604030504040204" pitchFamily="34" charset="-128"/>
                      </a:endParaRPr>
                    </a:p>
                  </a:txBody>
                  <a:tcPr marL="4029" marR="4029" marT="4029" marB="0" anchor="ctr"/>
                </a:tc>
                <a:extLst>
                  <a:ext uri="{0D108BD9-81ED-4DB2-BD59-A6C34878D82A}">
                    <a16:rowId xmlns:a16="http://schemas.microsoft.com/office/drawing/2014/main" val="1056323188"/>
                  </a:ext>
                </a:extLst>
              </a:tr>
            </a:tbl>
          </a:graphicData>
        </a:graphic>
      </p:graphicFrame>
    </p:spTree>
    <p:extLst>
      <p:ext uri="{BB962C8B-B14F-4D97-AF65-F5344CB8AC3E}">
        <p14:creationId xmlns:p14="http://schemas.microsoft.com/office/powerpoint/2010/main" val="1892975125"/>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100</TotalTime>
  <Words>1634</Words>
  <Application>Microsoft Macintosh PowerPoint</Application>
  <PresentationFormat>ワイド画面</PresentationFormat>
  <Paragraphs>246</Paragraphs>
  <Slides>10</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10</vt:i4>
      </vt:variant>
    </vt:vector>
  </HeadingPairs>
  <TitlesOfParts>
    <vt:vector size="20" baseType="lpstr">
      <vt:lpstr>ＭＳ Ｐゴシック</vt:lpstr>
      <vt:lpstr>メイリオ</vt:lpstr>
      <vt:lpstr>游ゴシック</vt:lpstr>
      <vt:lpstr>游ゴシック</vt:lpstr>
      <vt:lpstr>游ゴシック Light</vt:lpstr>
      <vt:lpstr>Arial</vt:lpstr>
      <vt:lpstr>Helvetica</vt:lpstr>
      <vt:lpstr>Tahoma</vt:lpstr>
      <vt:lpstr>Wingdings</vt:lpstr>
      <vt:lpstr>Office テーマ</vt:lpstr>
      <vt:lpstr>CEFR-J x 27 語彙からフレーズへ</vt:lpstr>
      <vt:lpstr>CEFR-J Wordlist の多言語展開</vt:lpstr>
      <vt:lpstr>CEFR-J x 27 Wordlist: A2までほぼ完成</vt:lpstr>
      <vt:lpstr>単語から「フレーズ」へ</vt:lpstr>
      <vt:lpstr>Phrase list 作成</vt:lpstr>
      <vt:lpstr>Threshold Level のデータからの作成</vt:lpstr>
      <vt:lpstr>Phrase list (version 1) の作成状況</vt:lpstr>
      <vt:lpstr>Phrase list (version 2) の作成</vt:lpstr>
      <vt:lpstr>PowerPoint プレゼンテーション</vt:lpstr>
      <vt:lpstr>Phrase list: 演習</vt:lpstr>
    </vt:vector>
  </TitlesOfParts>
  <Company/>
  <LinksUpToDate>false</LinksUpToDate>
  <SharedDoc>false</SharedDoc>
  <HyperlinksChanged>false</HyperlinksChanged>
  <AppVersion>16.0016</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CEFR-J x 27 語彙からフレーズへ</dc:title>
  <dc:creator>投野由紀夫</dc:creator>
  <cp:lastModifiedBy>投野由紀夫</cp:lastModifiedBy>
  <cp:revision>6</cp:revision>
  <dcterms:created xsi:type="dcterms:W3CDTF">2018-12-04T05:12:42Z</dcterms:created>
  <dcterms:modified xsi:type="dcterms:W3CDTF">2018-12-04T06:53:17Z</dcterms:modified>
</cp:coreProperties>
</file>

<file path=docProps/thumbnail.jpeg>
</file>